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44" autoAdjust="0"/>
  </p:normalViewPr>
  <p:slideViewPr>
    <p:cSldViewPr>
      <p:cViewPr varScale="1">
        <p:scale>
          <a:sx n="75" d="100"/>
          <a:sy n="75" d="100"/>
        </p:scale>
        <p:origin x="139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AF931-95EC-4A6A-BBDA-AEA73EB47FCD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2F00C-D6C3-4051-BE42-4BAA610CA2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2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A1F8-555B-453E-AC1F-803AD1C982F2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8A1F8-555B-453E-AC1F-803AD1C982F2}" type="datetimeFigureOut">
              <a:rPr lang="nl-NL" smtClean="0"/>
              <a:t>13-11-2015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949F-60B7-4E3B-B2BD-4C4EEA58DDD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52" y="500042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Feedback geven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43508" y="1297996"/>
            <a:ext cx="8856984" cy="47508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dirty="0" smtClean="0"/>
              <a:t>- Zorg </a:t>
            </a:r>
            <a:r>
              <a:rPr lang="nl-NL" sz="2800" dirty="0"/>
              <a:t>voor een sfeer van vertrouwen en veiligheid.</a:t>
            </a:r>
          </a:p>
          <a:p>
            <a:pPr marL="0" indent="0">
              <a:buNone/>
            </a:pPr>
            <a:r>
              <a:rPr lang="nl-NL" sz="2800" dirty="0" smtClean="0"/>
              <a:t>- Begin </a:t>
            </a:r>
            <a:r>
              <a:rPr lang="nl-NL" sz="2800" dirty="0"/>
              <a:t>positief </a:t>
            </a:r>
            <a:r>
              <a:rPr lang="nl-NL" sz="2800" dirty="0" smtClean="0"/>
              <a:t>(dan is de negatieve feedback makkelijker te accepteren)</a:t>
            </a:r>
            <a:r>
              <a:rPr lang="nl-NL" sz="2800" dirty="0"/>
              <a:t> Gebruik daarna </a:t>
            </a:r>
            <a:r>
              <a:rPr lang="nl-NL" sz="2800" u="sng" dirty="0"/>
              <a:t>niet</a:t>
            </a:r>
            <a:r>
              <a:rPr lang="nl-NL" sz="2800" dirty="0"/>
              <a:t> het woord “maar</a:t>
            </a:r>
            <a:r>
              <a:rPr lang="nl-NL" sz="2800" dirty="0" smtClean="0"/>
              <a:t>”</a:t>
            </a: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- </a:t>
            </a:r>
            <a:r>
              <a:rPr lang="nl-NL" sz="2800" u="sng" dirty="0" smtClean="0"/>
              <a:t>Gedrag</a:t>
            </a:r>
            <a:r>
              <a:rPr lang="nl-NL" sz="2800" dirty="0" smtClean="0"/>
              <a:t>: Zeg </a:t>
            </a:r>
            <a:r>
              <a:rPr lang="nl-NL" sz="2800" dirty="0"/>
              <a:t>het objectief. (een feitelijke waarneming) Gebruik daarvoor </a:t>
            </a:r>
            <a:r>
              <a:rPr lang="nl-NL" sz="2800" dirty="0" smtClean="0"/>
              <a:t>bijv. ik </a:t>
            </a:r>
            <a:r>
              <a:rPr lang="nl-NL" sz="2800" dirty="0"/>
              <a:t>zie, </a:t>
            </a:r>
            <a:r>
              <a:rPr lang="nl-NL" sz="2800" dirty="0" smtClean="0"/>
              <a:t>hoor…</a:t>
            </a: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- </a:t>
            </a:r>
            <a:r>
              <a:rPr lang="nl-NL" sz="2800" u="sng" dirty="0" smtClean="0"/>
              <a:t>Gevoel</a:t>
            </a:r>
            <a:r>
              <a:rPr lang="nl-NL" sz="2800" dirty="0" smtClean="0"/>
              <a:t>: indien van toepassing; zeg </a:t>
            </a:r>
            <a:r>
              <a:rPr lang="nl-NL" sz="2800" dirty="0"/>
              <a:t>wat het met jou </a:t>
            </a:r>
            <a:r>
              <a:rPr lang="nl-NL" sz="2800" dirty="0" smtClean="0"/>
              <a:t>doet. Daardoor voel ik mij…..</a:t>
            </a: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- </a:t>
            </a:r>
            <a:r>
              <a:rPr lang="nl-NL" sz="2800" u="sng" dirty="0" smtClean="0"/>
              <a:t>Gevolg</a:t>
            </a:r>
            <a:r>
              <a:rPr lang="nl-NL" sz="2800" dirty="0" smtClean="0"/>
              <a:t> van het gedrag: Daardoor…</a:t>
            </a:r>
          </a:p>
          <a:p>
            <a:pPr marL="0" indent="0">
              <a:buNone/>
            </a:pPr>
            <a:r>
              <a:rPr lang="nl-NL" sz="2800" dirty="0" smtClean="0"/>
              <a:t>- </a:t>
            </a:r>
            <a:r>
              <a:rPr lang="nl-NL" sz="2800" u="sng" dirty="0" smtClean="0"/>
              <a:t>Gewenst</a:t>
            </a:r>
            <a:r>
              <a:rPr lang="nl-NL" sz="2800" dirty="0" smtClean="0"/>
              <a:t>: Doe </a:t>
            </a:r>
            <a:r>
              <a:rPr lang="nl-NL" sz="2800" dirty="0"/>
              <a:t>nu een wens of geef een tip.  Ik zou het fijn vinden dat </a:t>
            </a:r>
            <a:r>
              <a:rPr lang="nl-NL" sz="2800" dirty="0" smtClean="0"/>
              <a:t>….</a:t>
            </a:r>
            <a:endParaRPr lang="nl-NL" sz="2800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14610" y="6096000"/>
            <a:ext cx="1585912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http://www.regiogooi.nl/~webio/upload/phpAvQVck/scouting-academy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025" y="6131954"/>
            <a:ext cx="1000100" cy="642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100</Words>
  <Application>Microsoft Office PowerPoint</Application>
  <PresentationFormat>Diavoorstelling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Feedback geven</vt:lpstr>
    </vt:vector>
  </TitlesOfParts>
  <Company>ROC Westerschelde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Inventariseren leerbehoeften</dc:title>
  <dc:creator>ICT-Dienst</dc:creator>
  <cp:lastModifiedBy>Mark Rosel</cp:lastModifiedBy>
  <cp:revision>54</cp:revision>
  <dcterms:created xsi:type="dcterms:W3CDTF">2011-06-23T18:35:56Z</dcterms:created>
  <dcterms:modified xsi:type="dcterms:W3CDTF">2015-11-13T12:30:35Z</dcterms:modified>
</cp:coreProperties>
</file>