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55" r:id="rId4"/>
    <p:sldMasterId id="2147485667" r:id="rId5"/>
    <p:sldMasterId id="2147485679" r:id="rId6"/>
  </p:sldMasterIdLst>
  <p:notesMasterIdLst>
    <p:notesMasterId r:id="rId16"/>
  </p:notesMasterIdLst>
  <p:sldIdLst>
    <p:sldId id="256" r:id="rId7"/>
    <p:sldId id="291" r:id="rId8"/>
    <p:sldId id="258" r:id="rId9"/>
    <p:sldId id="775" r:id="rId10"/>
    <p:sldId id="765" r:id="rId11"/>
    <p:sldId id="771" r:id="rId12"/>
    <p:sldId id="772" r:id="rId13"/>
    <p:sldId id="773" r:id="rId14"/>
    <p:sldId id="774" r:id="rId15"/>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3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004" y="132"/>
      </p:cViewPr>
      <p:guideLst>
        <p:guide orient="horz" pos="48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F6873542-FD88-4BE4-9552-FD6A99C2C7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nl-NL"/>
          </a:p>
        </p:txBody>
      </p:sp>
      <p:sp>
        <p:nvSpPr>
          <p:cNvPr id="3" name="Tijdelijke aanduiding voor datum 2">
            <a:extLst>
              <a:ext uri="{FF2B5EF4-FFF2-40B4-BE49-F238E27FC236}">
                <a16:creationId xmlns:a16="http://schemas.microsoft.com/office/drawing/2014/main" id="{2CF5ABE5-2B1F-400E-B9DB-A6DEBB2C197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9D762A49-4CC7-4A5A-9D62-D63E932B9242}" type="datetimeFigureOut">
              <a:rPr lang="nl-NL"/>
              <a:pPr>
                <a:defRPr/>
              </a:pPr>
              <a:t>6-6-2023</a:t>
            </a:fld>
            <a:endParaRPr lang="nl-NL"/>
          </a:p>
        </p:txBody>
      </p:sp>
      <p:sp>
        <p:nvSpPr>
          <p:cNvPr id="4" name="Tijdelijke aanduiding voor dia-afbeelding 3">
            <a:extLst>
              <a:ext uri="{FF2B5EF4-FFF2-40B4-BE49-F238E27FC236}">
                <a16:creationId xmlns:a16="http://schemas.microsoft.com/office/drawing/2014/main" id="{35E720ED-82CE-43D7-8BC7-B8CBFAF49E52}"/>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a:extLst>
              <a:ext uri="{FF2B5EF4-FFF2-40B4-BE49-F238E27FC236}">
                <a16:creationId xmlns:a16="http://schemas.microsoft.com/office/drawing/2014/main" id="{87098322-50BB-4636-9B7A-EA49AE57917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a:extLst>
              <a:ext uri="{FF2B5EF4-FFF2-40B4-BE49-F238E27FC236}">
                <a16:creationId xmlns:a16="http://schemas.microsoft.com/office/drawing/2014/main" id="{55431108-C15E-4F52-8027-A6FE8122224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nl-NL"/>
          </a:p>
        </p:txBody>
      </p:sp>
      <p:sp>
        <p:nvSpPr>
          <p:cNvPr id="7" name="Tijdelijke aanduiding voor dianummer 6">
            <a:extLst>
              <a:ext uri="{FF2B5EF4-FFF2-40B4-BE49-F238E27FC236}">
                <a16:creationId xmlns:a16="http://schemas.microsoft.com/office/drawing/2014/main" id="{7F17367B-894C-46AE-B3FB-FEAFC35860B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4BC10C8-5E50-4F4A-ACA2-DE59AE18440C}" type="slidenum">
              <a:rPr lang="nl-NL" altLang="nl-NL"/>
              <a:pPr>
                <a:defRPr/>
              </a:pPr>
              <a:t>‹#›</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a:extLst>
              <a:ext uri="{FF2B5EF4-FFF2-40B4-BE49-F238E27FC236}">
                <a16:creationId xmlns:a16="http://schemas.microsoft.com/office/drawing/2014/main" id="{6F610E84-8416-47B8-BBAA-E2D0A270C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a:extLst>
              <a:ext uri="{FF2B5EF4-FFF2-40B4-BE49-F238E27FC236}">
                <a16:creationId xmlns:a16="http://schemas.microsoft.com/office/drawing/2014/main" id="{3B9B0E41-4B1A-413F-B15E-90FC9319BD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220" name="Tijdelijke aanduiding voor dianummer 3">
            <a:extLst>
              <a:ext uri="{FF2B5EF4-FFF2-40B4-BE49-F238E27FC236}">
                <a16:creationId xmlns:a16="http://schemas.microsoft.com/office/drawing/2014/main" id="{66748AB5-1D7A-4F11-A888-5DDBBE5D6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843FA1C-ADCD-4986-BCB8-E2406436BC14}"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209C069B-7632-4B33-B4C8-7EA5EA20124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0A27E0AE-5573-48DE-9BA7-9E9CB68B6609}"/>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DE088E43-3825-4A00-B60B-1A1012F74F9F}"/>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0E221C4-C7C4-46EB-A4C6-8DFAA332F23C}"/>
              </a:ext>
            </a:extLst>
          </p:cNvPr>
          <p:cNvSpPr>
            <a:spLocks noGrp="1" noChangeArrowheads="1"/>
          </p:cNvSpPr>
          <p:nvPr>
            <p:ph type="sldNum" sz="quarter" idx="12"/>
          </p:nvPr>
        </p:nvSpPr>
        <p:spPr/>
        <p:txBody>
          <a:bodyPr/>
          <a:lstStyle>
            <a:lvl1pPr>
              <a:defRPr/>
            </a:lvl1pPr>
          </a:lstStyle>
          <a:p>
            <a:pPr>
              <a:defRPr/>
            </a:pPr>
            <a:fld id="{32021DEA-669E-4B7E-9163-C5207CA716E1}" type="slidenum">
              <a:rPr lang="nl-NL" altLang="nl-NL"/>
              <a:pPr>
                <a:defRPr/>
              </a:pPr>
              <a:t>‹#›</a:t>
            </a:fld>
            <a:endParaRPr lang="nl-NL" altLang="nl-NL"/>
          </a:p>
        </p:txBody>
      </p:sp>
    </p:spTree>
    <p:extLst>
      <p:ext uri="{BB962C8B-B14F-4D97-AF65-F5344CB8AC3E}">
        <p14:creationId xmlns:p14="http://schemas.microsoft.com/office/powerpoint/2010/main" val="164780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525A023A-051C-49E4-B6FA-FCC692246C9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050E090F-9EE6-4BA5-AF08-013FC351FE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9C2F640D-6D51-497C-87CB-B73B89C539B1}"/>
              </a:ext>
            </a:extLst>
          </p:cNvPr>
          <p:cNvSpPr>
            <a:spLocks noGrp="1" noChangeArrowheads="1"/>
          </p:cNvSpPr>
          <p:nvPr>
            <p:ph type="sldNum" sz="quarter" idx="12"/>
          </p:nvPr>
        </p:nvSpPr>
        <p:spPr>
          <a:ln/>
        </p:spPr>
        <p:txBody>
          <a:bodyPr/>
          <a:lstStyle>
            <a:lvl1pPr>
              <a:defRPr/>
            </a:lvl1pPr>
          </a:lstStyle>
          <a:p>
            <a:pPr>
              <a:defRPr/>
            </a:pPr>
            <a:fld id="{934F2241-8893-4040-A874-B95ABD094C74}" type="slidenum">
              <a:rPr lang="nl-NL" altLang="nl-NL"/>
              <a:pPr>
                <a:defRPr/>
              </a:pPr>
              <a:t>‹#›</a:t>
            </a:fld>
            <a:endParaRPr lang="nl-NL" altLang="nl-NL"/>
          </a:p>
        </p:txBody>
      </p:sp>
    </p:spTree>
    <p:extLst>
      <p:ext uri="{BB962C8B-B14F-4D97-AF65-F5344CB8AC3E}">
        <p14:creationId xmlns:p14="http://schemas.microsoft.com/office/powerpoint/2010/main" val="241441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61827482-F1EE-4B9E-A424-2E43367F5FD7}"/>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761FFCE-445C-4B85-9D29-2D34810A0C9F}"/>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4F478672-44C1-48BD-8DAA-BE78ACC36478}"/>
              </a:ext>
            </a:extLst>
          </p:cNvPr>
          <p:cNvSpPr>
            <a:spLocks noGrp="1" noChangeArrowheads="1"/>
          </p:cNvSpPr>
          <p:nvPr>
            <p:ph type="sldNum" sz="quarter" idx="12"/>
          </p:nvPr>
        </p:nvSpPr>
        <p:spPr>
          <a:ln/>
        </p:spPr>
        <p:txBody>
          <a:bodyPr/>
          <a:lstStyle>
            <a:lvl1pPr>
              <a:defRPr/>
            </a:lvl1pPr>
          </a:lstStyle>
          <a:p>
            <a:pPr>
              <a:defRPr/>
            </a:pPr>
            <a:fld id="{62BF50F7-25D2-4DB9-A9E6-F0CB0C22FA85}" type="slidenum">
              <a:rPr lang="nl-NL" altLang="nl-NL"/>
              <a:pPr>
                <a:defRPr/>
              </a:pPr>
              <a:t>‹#›</a:t>
            </a:fld>
            <a:endParaRPr lang="nl-NL" altLang="nl-NL"/>
          </a:p>
        </p:txBody>
      </p:sp>
    </p:spTree>
    <p:extLst>
      <p:ext uri="{BB962C8B-B14F-4D97-AF65-F5344CB8AC3E}">
        <p14:creationId xmlns:p14="http://schemas.microsoft.com/office/powerpoint/2010/main" val="3755773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a:extLst>
              <a:ext uri="{FF2B5EF4-FFF2-40B4-BE49-F238E27FC236}">
                <a16:creationId xmlns:a16="http://schemas.microsoft.com/office/drawing/2014/main" id="{E53674CD-AFE7-493E-8328-DD364651FD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5" name="Rectangle 4">
            <a:extLst>
              <a:ext uri="{FF2B5EF4-FFF2-40B4-BE49-F238E27FC236}">
                <a16:creationId xmlns:a16="http://schemas.microsoft.com/office/drawing/2014/main" id="{340994E6-A4EF-4878-BCA1-565C4EC0EC68}"/>
              </a:ext>
            </a:extLst>
          </p:cNvPr>
          <p:cNvSpPr>
            <a:spLocks noGrp="1" noChangeArrowheads="1"/>
          </p:cNvSpPr>
          <p:nvPr>
            <p:ph type="dt" sz="half" idx="10"/>
          </p:nvPr>
        </p:nvSpPr>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FE83B189-6ED9-47F8-94E0-485F00A86675}"/>
              </a:ext>
            </a:extLst>
          </p:cNvPr>
          <p:cNvSpPr>
            <a:spLocks noGrp="1" noChangeArrowheads="1"/>
          </p:cNvSpPr>
          <p:nvPr>
            <p:ph type="ftr" sz="quarter" idx="11"/>
          </p:nvPr>
        </p:nvSpPr>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FCF4A0B-3889-425A-86B7-D023AC840CD8}"/>
              </a:ext>
            </a:extLst>
          </p:cNvPr>
          <p:cNvSpPr>
            <a:spLocks noGrp="1" noChangeArrowheads="1"/>
          </p:cNvSpPr>
          <p:nvPr>
            <p:ph type="sldNum" sz="quarter" idx="12"/>
          </p:nvPr>
        </p:nvSpPr>
        <p:spPr/>
        <p:txBody>
          <a:bodyPr/>
          <a:lstStyle>
            <a:lvl1pPr>
              <a:defRPr/>
            </a:lvl1pPr>
          </a:lstStyle>
          <a:p>
            <a:pPr>
              <a:defRPr/>
            </a:pPr>
            <a:fld id="{C907A2A4-EA13-465A-9B32-7A4F7E810906}" type="slidenum">
              <a:rPr lang="nl-NL" altLang="nl-NL"/>
              <a:pPr>
                <a:defRPr/>
              </a:pPr>
              <a:t>‹#›</a:t>
            </a:fld>
            <a:endParaRPr lang="nl-NL" altLang="nl-NL"/>
          </a:p>
        </p:txBody>
      </p:sp>
    </p:spTree>
    <p:extLst>
      <p:ext uri="{BB962C8B-B14F-4D97-AF65-F5344CB8AC3E}">
        <p14:creationId xmlns:p14="http://schemas.microsoft.com/office/powerpoint/2010/main" val="13026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75AF3D61-B728-4BC3-AA7A-E121FDDBE4C1}"/>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A4DB3126-8316-47A1-B713-B60BE8C87C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3BBD08-8330-4FAE-8956-C9164B04D6D1}"/>
              </a:ext>
            </a:extLst>
          </p:cNvPr>
          <p:cNvSpPr>
            <a:spLocks noGrp="1" noChangeArrowheads="1"/>
          </p:cNvSpPr>
          <p:nvPr>
            <p:ph type="sldNum" sz="quarter" idx="12"/>
          </p:nvPr>
        </p:nvSpPr>
        <p:spPr>
          <a:ln/>
        </p:spPr>
        <p:txBody>
          <a:bodyPr/>
          <a:lstStyle>
            <a:lvl1pPr>
              <a:defRPr/>
            </a:lvl1pPr>
          </a:lstStyle>
          <a:p>
            <a:pPr>
              <a:defRPr/>
            </a:pPr>
            <a:fld id="{71B8E6BC-2D36-4EC1-8A54-720C7963FF28}" type="slidenum">
              <a:rPr lang="nl-NL" altLang="nl-NL"/>
              <a:pPr>
                <a:defRPr/>
              </a:pPr>
              <a:t>‹#›</a:t>
            </a:fld>
            <a:endParaRPr lang="nl-NL" altLang="nl-NL"/>
          </a:p>
        </p:txBody>
      </p:sp>
    </p:spTree>
    <p:extLst>
      <p:ext uri="{BB962C8B-B14F-4D97-AF65-F5344CB8AC3E}">
        <p14:creationId xmlns:p14="http://schemas.microsoft.com/office/powerpoint/2010/main" val="2146070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3256F54-DFFC-4803-8991-6DD54A44D2B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F45D787-8640-48DB-A340-608F0ED1D4B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67C2814-F478-4227-A41B-6EA4FFD79D66}"/>
              </a:ext>
            </a:extLst>
          </p:cNvPr>
          <p:cNvSpPr>
            <a:spLocks noGrp="1" noChangeArrowheads="1"/>
          </p:cNvSpPr>
          <p:nvPr>
            <p:ph type="sldNum" sz="quarter" idx="12"/>
          </p:nvPr>
        </p:nvSpPr>
        <p:spPr>
          <a:ln/>
        </p:spPr>
        <p:txBody>
          <a:bodyPr/>
          <a:lstStyle>
            <a:lvl1pPr>
              <a:defRPr/>
            </a:lvl1pPr>
          </a:lstStyle>
          <a:p>
            <a:pPr>
              <a:defRPr/>
            </a:pPr>
            <a:fld id="{25FD3B6D-93A8-4CF1-B1C6-EEFC93527D91}" type="slidenum">
              <a:rPr lang="nl-NL" altLang="nl-NL"/>
              <a:pPr>
                <a:defRPr/>
              </a:pPr>
              <a:t>‹#›</a:t>
            </a:fld>
            <a:endParaRPr lang="nl-NL" altLang="nl-NL"/>
          </a:p>
        </p:txBody>
      </p:sp>
    </p:spTree>
    <p:extLst>
      <p:ext uri="{BB962C8B-B14F-4D97-AF65-F5344CB8AC3E}">
        <p14:creationId xmlns:p14="http://schemas.microsoft.com/office/powerpoint/2010/main" val="2555379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37EC7931-A752-4271-929C-44C98D623C10}"/>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0D2755D3-A9BB-4ED8-83F9-AC025ECA5DD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8A8A95C8-0E4F-4977-9D55-50F05C21CC6E}"/>
              </a:ext>
            </a:extLst>
          </p:cNvPr>
          <p:cNvSpPr>
            <a:spLocks noGrp="1" noChangeArrowheads="1"/>
          </p:cNvSpPr>
          <p:nvPr>
            <p:ph type="sldNum" sz="quarter" idx="12"/>
          </p:nvPr>
        </p:nvSpPr>
        <p:spPr>
          <a:ln/>
        </p:spPr>
        <p:txBody>
          <a:bodyPr/>
          <a:lstStyle>
            <a:lvl1pPr>
              <a:defRPr/>
            </a:lvl1pPr>
          </a:lstStyle>
          <a:p>
            <a:pPr>
              <a:defRPr/>
            </a:pPr>
            <a:fld id="{B69FF0A3-234F-4B58-8F85-4FB6EC1CBA29}" type="slidenum">
              <a:rPr lang="nl-NL" altLang="nl-NL"/>
              <a:pPr>
                <a:defRPr/>
              </a:pPr>
              <a:t>‹#›</a:t>
            </a:fld>
            <a:endParaRPr lang="nl-NL" altLang="nl-NL"/>
          </a:p>
        </p:txBody>
      </p:sp>
    </p:spTree>
    <p:extLst>
      <p:ext uri="{BB962C8B-B14F-4D97-AF65-F5344CB8AC3E}">
        <p14:creationId xmlns:p14="http://schemas.microsoft.com/office/powerpoint/2010/main" val="200684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3B3D2025-8342-4145-BAA8-1EBD7DC63C3C}"/>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296692C-3333-41AA-A554-5006DDCB2444}"/>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BFF934D0-D5F0-4A1B-B9CA-6FAC53785ADD}"/>
              </a:ext>
            </a:extLst>
          </p:cNvPr>
          <p:cNvSpPr>
            <a:spLocks noGrp="1" noChangeArrowheads="1"/>
          </p:cNvSpPr>
          <p:nvPr>
            <p:ph type="sldNum" sz="quarter" idx="12"/>
          </p:nvPr>
        </p:nvSpPr>
        <p:spPr>
          <a:ln/>
        </p:spPr>
        <p:txBody>
          <a:bodyPr/>
          <a:lstStyle>
            <a:lvl1pPr>
              <a:defRPr/>
            </a:lvl1pPr>
          </a:lstStyle>
          <a:p>
            <a:pPr>
              <a:defRPr/>
            </a:pPr>
            <a:fld id="{B2782CDD-B90E-4CD8-A314-F10CF6E1F631}" type="slidenum">
              <a:rPr lang="nl-NL" altLang="nl-NL"/>
              <a:pPr>
                <a:defRPr/>
              </a:pPr>
              <a:t>‹#›</a:t>
            </a:fld>
            <a:endParaRPr lang="nl-NL" altLang="nl-NL"/>
          </a:p>
        </p:txBody>
      </p:sp>
    </p:spTree>
    <p:extLst>
      <p:ext uri="{BB962C8B-B14F-4D97-AF65-F5344CB8AC3E}">
        <p14:creationId xmlns:p14="http://schemas.microsoft.com/office/powerpoint/2010/main" val="24693500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0C3CAD49-C087-4F90-BFDA-A5D9A3B795DC}"/>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50724560-445A-4B70-B298-319E33FB786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4897EA7-1BF8-4438-BB7D-840E4D3EE7AF}"/>
              </a:ext>
            </a:extLst>
          </p:cNvPr>
          <p:cNvSpPr>
            <a:spLocks noGrp="1" noChangeArrowheads="1"/>
          </p:cNvSpPr>
          <p:nvPr>
            <p:ph type="sldNum" sz="quarter" idx="12"/>
          </p:nvPr>
        </p:nvSpPr>
        <p:spPr>
          <a:ln/>
        </p:spPr>
        <p:txBody>
          <a:bodyPr/>
          <a:lstStyle>
            <a:lvl1pPr>
              <a:defRPr/>
            </a:lvl1pPr>
          </a:lstStyle>
          <a:p>
            <a:pPr>
              <a:defRPr/>
            </a:pPr>
            <a:fld id="{A611CCA6-F283-49BC-99AF-665D83E30896}" type="slidenum">
              <a:rPr lang="nl-NL" altLang="nl-NL"/>
              <a:pPr>
                <a:defRPr/>
              </a:pPr>
              <a:t>‹#›</a:t>
            </a:fld>
            <a:endParaRPr lang="nl-NL" altLang="nl-NL"/>
          </a:p>
        </p:txBody>
      </p:sp>
    </p:spTree>
    <p:extLst>
      <p:ext uri="{BB962C8B-B14F-4D97-AF65-F5344CB8AC3E}">
        <p14:creationId xmlns:p14="http://schemas.microsoft.com/office/powerpoint/2010/main" val="552677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2BEA0FF-BB33-4BA5-9156-AEFB931ACEC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C467099-8E33-4E54-BC4F-E4AB0EDFD1D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AC0787C8-9E98-453E-896D-E14CE2D01786}"/>
              </a:ext>
            </a:extLst>
          </p:cNvPr>
          <p:cNvSpPr>
            <a:spLocks noGrp="1" noChangeArrowheads="1"/>
          </p:cNvSpPr>
          <p:nvPr>
            <p:ph type="sldNum" sz="quarter" idx="12"/>
          </p:nvPr>
        </p:nvSpPr>
        <p:spPr>
          <a:ln/>
        </p:spPr>
        <p:txBody>
          <a:bodyPr/>
          <a:lstStyle>
            <a:lvl1pPr>
              <a:defRPr/>
            </a:lvl1pPr>
          </a:lstStyle>
          <a:p>
            <a:pPr>
              <a:defRPr/>
            </a:pPr>
            <a:fld id="{C62C5290-7B5D-4290-8472-1F73A65EC31E}" type="slidenum">
              <a:rPr lang="nl-NL" altLang="nl-NL"/>
              <a:pPr>
                <a:defRPr/>
              </a:pPr>
              <a:t>‹#›</a:t>
            </a:fld>
            <a:endParaRPr lang="nl-NL" altLang="nl-NL"/>
          </a:p>
        </p:txBody>
      </p:sp>
    </p:spTree>
    <p:extLst>
      <p:ext uri="{BB962C8B-B14F-4D97-AF65-F5344CB8AC3E}">
        <p14:creationId xmlns:p14="http://schemas.microsoft.com/office/powerpoint/2010/main" val="920365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3C4809C-ABB7-4780-AE9B-AC2A46DB36DD}"/>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3F21A6DE-D65E-402F-AE6E-B497942930E8}"/>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0A0B33B-91EE-4E21-88C7-7EE1650D9458}"/>
              </a:ext>
            </a:extLst>
          </p:cNvPr>
          <p:cNvSpPr>
            <a:spLocks noGrp="1" noChangeArrowheads="1"/>
          </p:cNvSpPr>
          <p:nvPr>
            <p:ph type="sldNum" sz="quarter" idx="12"/>
          </p:nvPr>
        </p:nvSpPr>
        <p:spPr>
          <a:ln/>
        </p:spPr>
        <p:txBody>
          <a:bodyPr/>
          <a:lstStyle>
            <a:lvl1pPr>
              <a:defRPr/>
            </a:lvl1pPr>
          </a:lstStyle>
          <a:p>
            <a:pPr>
              <a:defRPr/>
            </a:pPr>
            <a:fld id="{465E4A5F-361F-42AA-92F4-4108403DE848}" type="slidenum">
              <a:rPr lang="nl-NL" altLang="nl-NL"/>
              <a:pPr>
                <a:defRPr/>
              </a:pPr>
              <a:t>‹#›</a:t>
            </a:fld>
            <a:endParaRPr lang="nl-NL" altLang="nl-NL"/>
          </a:p>
        </p:txBody>
      </p:sp>
    </p:spTree>
    <p:extLst>
      <p:ext uri="{BB962C8B-B14F-4D97-AF65-F5344CB8AC3E}">
        <p14:creationId xmlns:p14="http://schemas.microsoft.com/office/powerpoint/2010/main" val="317148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1325710-140B-47E9-8144-B6BF575EBA8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5970022-CD82-4CEB-A85B-834A704D5CE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B8DD1FAE-3094-4C4B-B144-C182905342B1}"/>
              </a:ext>
            </a:extLst>
          </p:cNvPr>
          <p:cNvSpPr>
            <a:spLocks noGrp="1" noChangeArrowheads="1"/>
          </p:cNvSpPr>
          <p:nvPr>
            <p:ph type="sldNum" sz="quarter" idx="12"/>
          </p:nvPr>
        </p:nvSpPr>
        <p:spPr>
          <a:ln/>
        </p:spPr>
        <p:txBody>
          <a:bodyPr/>
          <a:lstStyle>
            <a:lvl1pPr>
              <a:defRPr/>
            </a:lvl1pPr>
          </a:lstStyle>
          <a:p>
            <a:pPr>
              <a:defRPr/>
            </a:pPr>
            <a:fld id="{9A87F020-841B-4C25-A029-B665C85C86C7}" type="slidenum">
              <a:rPr lang="nl-NL" altLang="nl-NL"/>
              <a:pPr>
                <a:defRPr/>
              </a:pPr>
              <a:t>‹#›</a:t>
            </a:fld>
            <a:endParaRPr lang="nl-NL" altLang="nl-NL"/>
          </a:p>
        </p:txBody>
      </p:sp>
    </p:spTree>
    <p:extLst>
      <p:ext uri="{BB962C8B-B14F-4D97-AF65-F5344CB8AC3E}">
        <p14:creationId xmlns:p14="http://schemas.microsoft.com/office/powerpoint/2010/main" val="377809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889BD41B-D43D-4C75-9DC7-AA53759B0C88}"/>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1335684-B32C-4848-9FF2-4D61DDCBB20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3CE3A5C-67F1-4198-B33E-C8C6B842D50E}"/>
              </a:ext>
            </a:extLst>
          </p:cNvPr>
          <p:cNvSpPr>
            <a:spLocks noGrp="1" noChangeArrowheads="1"/>
          </p:cNvSpPr>
          <p:nvPr>
            <p:ph type="sldNum" sz="quarter" idx="12"/>
          </p:nvPr>
        </p:nvSpPr>
        <p:spPr>
          <a:ln/>
        </p:spPr>
        <p:txBody>
          <a:bodyPr/>
          <a:lstStyle>
            <a:lvl1pPr>
              <a:defRPr/>
            </a:lvl1pPr>
          </a:lstStyle>
          <a:p>
            <a:pPr>
              <a:defRPr/>
            </a:pPr>
            <a:fld id="{664B7D38-82EA-4035-92EF-F0E2AE47849B}" type="slidenum">
              <a:rPr lang="nl-NL" altLang="nl-NL"/>
              <a:pPr>
                <a:defRPr/>
              </a:pPr>
              <a:t>‹#›</a:t>
            </a:fld>
            <a:endParaRPr lang="nl-NL" altLang="nl-NL"/>
          </a:p>
        </p:txBody>
      </p:sp>
    </p:spTree>
    <p:extLst>
      <p:ext uri="{BB962C8B-B14F-4D97-AF65-F5344CB8AC3E}">
        <p14:creationId xmlns:p14="http://schemas.microsoft.com/office/powerpoint/2010/main" val="635591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3393AC26-23F0-47AF-9B4B-5ED1F235AF6C}"/>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74DB02B0-AF5A-4900-88DD-94FC96048C5D}"/>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3FB50C05-988E-478E-BD4E-6E9ED92E2CD1}"/>
              </a:ext>
            </a:extLst>
          </p:cNvPr>
          <p:cNvSpPr>
            <a:spLocks noGrp="1" noChangeArrowheads="1"/>
          </p:cNvSpPr>
          <p:nvPr>
            <p:ph type="sldNum" sz="quarter" idx="12"/>
          </p:nvPr>
        </p:nvSpPr>
        <p:spPr>
          <a:ln/>
        </p:spPr>
        <p:txBody>
          <a:bodyPr/>
          <a:lstStyle>
            <a:lvl1pPr>
              <a:defRPr/>
            </a:lvl1pPr>
          </a:lstStyle>
          <a:p>
            <a:pPr>
              <a:defRPr/>
            </a:pPr>
            <a:fld id="{F15B0773-5407-47A6-B0CC-1F520D42D898}" type="slidenum">
              <a:rPr lang="nl-NL" altLang="nl-NL"/>
              <a:pPr>
                <a:defRPr/>
              </a:pPr>
              <a:t>‹#›</a:t>
            </a:fld>
            <a:endParaRPr lang="nl-NL" altLang="nl-NL"/>
          </a:p>
        </p:txBody>
      </p:sp>
    </p:spTree>
    <p:extLst>
      <p:ext uri="{BB962C8B-B14F-4D97-AF65-F5344CB8AC3E}">
        <p14:creationId xmlns:p14="http://schemas.microsoft.com/office/powerpoint/2010/main" val="161292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BD781A85-5D8B-4A3C-AC23-EA9134FC1895}"/>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982845A-7BC0-4F48-8975-32C1BCC3ED83}"/>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87687DB7-B462-4466-963D-4FD9B42CA3F6}"/>
              </a:ext>
            </a:extLst>
          </p:cNvPr>
          <p:cNvSpPr>
            <a:spLocks noGrp="1" noChangeArrowheads="1"/>
          </p:cNvSpPr>
          <p:nvPr>
            <p:ph type="sldNum" sz="quarter" idx="12"/>
          </p:nvPr>
        </p:nvSpPr>
        <p:spPr>
          <a:ln/>
        </p:spPr>
        <p:txBody>
          <a:bodyPr/>
          <a:lstStyle>
            <a:lvl1pPr>
              <a:defRPr/>
            </a:lvl1pPr>
          </a:lstStyle>
          <a:p>
            <a:pPr>
              <a:defRPr/>
            </a:pPr>
            <a:fld id="{B28E12B9-579E-4858-ADE8-EA9E2ECA3906}" type="slidenum">
              <a:rPr lang="nl-NL" altLang="nl-NL"/>
              <a:pPr>
                <a:defRPr/>
              </a:pPr>
              <a:t>‹#›</a:t>
            </a:fld>
            <a:endParaRPr lang="nl-NL" altLang="nl-NL"/>
          </a:p>
        </p:txBody>
      </p:sp>
    </p:spTree>
    <p:extLst>
      <p:ext uri="{BB962C8B-B14F-4D97-AF65-F5344CB8AC3E}">
        <p14:creationId xmlns:p14="http://schemas.microsoft.com/office/powerpoint/2010/main" val="22080126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2" name="Picture 12" descr="Hout_header_ppt">
            <a:extLst>
              <a:ext uri="{FF2B5EF4-FFF2-40B4-BE49-F238E27FC236}">
                <a16:creationId xmlns:a16="http://schemas.microsoft.com/office/drawing/2014/main" id="{A9D6BA2A-7773-B791-F174-255656D8BF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174875"/>
            <a:ext cx="9147175"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a:t>Klik om het opmaakprofiel van de modelondertitel te bewerken</a:t>
            </a:r>
          </a:p>
        </p:txBody>
      </p:sp>
      <p:sp>
        <p:nvSpPr>
          <p:cNvPr id="3" name="Rectangle 4">
            <a:extLst>
              <a:ext uri="{FF2B5EF4-FFF2-40B4-BE49-F238E27FC236}">
                <a16:creationId xmlns:a16="http://schemas.microsoft.com/office/drawing/2014/main" id="{6FB8DD96-5F9D-FBBD-11D5-A9F9C90F40D8}"/>
              </a:ext>
            </a:extLst>
          </p:cNvPr>
          <p:cNvSpPr>
            <a:spLocks noGrp="1" noChangeArrowheads="1"/>
          </p:cNvSpPr>
          <p:nvPr>
            <p:ph type="dt" sz="half" idx="10"/>
          </p:nvPr>
        </p:nvSpPr>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4E83B13A-85A4-96F9-F563-164644B7A75B}"/>
              </a:ext>
            </a:extLst>
          </p:cNvPr>
          <p:cNvSpPr>
            <a:spLocks noGrp="1" noChangeArrowheads="1"/>
          </p:cNvSpPr>
          <p:nvPr>
            <p:ph type="ftr" sz="quarter" idx="11"/>
          </p:nvPr>
        </p:nvSpPr>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2AEE50BC-3336-1C56-59B3-6FCB814E9EA7}"/>
              </a:ext>
            </a:extLst>
          </p:cNvPr>
          <p:cNvSpPr>
            <a:spLocks noGrp="1" noChangeArrowheads="1"/>
          </p:cNvSpPr>
          <p:nvPr>
            <p:ph type="sldNum" sz="quarter" idx="12"/>
          </p:nvPr>
        </p:nvSpPr>
        <p:spPr/>
        <p:txBody>
          <a:bodyPr/>
          <a:lstStyle>
            <a:lvl1pPr>
              <a:defRPr/>
            </a:lvl1pPr>
          </a:lstStyle>
          <a:p>
            <a:pPr>
              <a:defRPr/>
            </a:pPr>
            <a:fld id="{82EB142A-BF51-4331-A987-A97392B81144}" type="slidenum">
              <a:rPr lang="nl-NL" altLang="nl-NL"/>
              <a:pPr>
                <a:defRPr/>
              </a:pPr>
              <a:t>‹#›</a:t>
            </a:fld>
            <a:endParaRPr lang="nl-NL" altLang="nl-NL"/>
          </a:p>
        </p:txBody>
      </p:sp>
    </p:spTree>
    <p:extLst>
      <p:ext uri="{BB962C8B-B14F-4D97-AF65-F5344CB8AC3E}">
        <p14:creationId xmlns:p14="http://schemas.microsoft.com/office/powerpoint/2010/main" val="18161903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6E14BA1F-DC40-34B9-9C6E-C92B31E5492F}"/>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EA22A5E8-A6CA-A980-7C72-78AD3B8F987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DE663391-7240-4836-9F84-DF03EE6AAD3E}"/>
              </a:ext>
            </a:extLst>
          </p:cNvPr>
          <p:cNvSpPr>
            <a:spLocks noGrp="1" noChangeArrowheads="1"/>
          </p:cNvSpPr>
          <p:nvPr>
            <p:ph type="sldNum" sz="quarter" idx="12"/>
          </p:nvPr>
        </p:nvSpPr>
        <p:spPr>
          <a:ln/>
        </p:spPr>
        <p:txBody>
          <a:bodyPr/>
          <a:lstStyle>
            <a:lvl1pPr>
              <a:defRPr/>
            </a:lvl1pPr>
          </a:lstStyle>
          <a:p>
            <a:pPr>
              <a:defRPr/>
            </a:pPr>
            <a:fld id="{66E23131-655A-4739-91F7-0FFBB909730D}" type="slidenum">
              <a:rPr lang="nl-NL" altLang="nl-NL"/>
              <a:pPr>
                <a:defRPr/>
              </a:pPr>
              <a:t>‹#›</a:t>
            </a:fld>
            <a:endParaRPr lang="nl-NL" altLang="nl-NL"/>
          </a:p>
        </p:txBody>
      </p:sp>
    </p:spTree>
    <p:extLst>
      <p:ext uri="{BB962C8B-B14F-4D97-AF65-F5344CB8AC3E}">
        <p14:creationId xmlns:p14="http://schemas.microsoft.com/office/powerpoint/2010/main" val="36767707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4ECC2B65-FB47-FF47-41DA-4426E0475E5D}"/>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1DB61F8B-DA4A-57F8-2B2E-21FCBCA9F5DB}"/>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58C82F85-1A44-98AB-CE65-B0129D7F8AFE}"/>
              </a:ext>
            </a:extLst>
          </p:cNvPr>
          <p:cNvSpPr>
            <a:spLocks noGrp="1" noChangeArrowheads="1"/>
          </p:cNvSpPr>
          <p:nvPr>
            <p:ph type="sldNum" sz="quarter" idx="12"/>
          </p:nvPr>
        </p:nvSpPr>
        <p:spPr>
          <a:ln/>
        </p:spPr>
        <p:txBody>
          <a:bodyPr/>
          <a:lstStyle>
            <a:lvl1pPr>
              <a:defRPr/>
            </a:lvl1pPr>
          </a:lstStyle>
          <a:p>
            <a:pPr>
              <a:defRPr/>
            </a:pPr>
            <a:fld id="{0F40AF8E-3B18-4D8A-B8DA-F0C368B3A2AD}" type="slidenum">
              <a:rPr lang="nl-NL" altLang="nl-NL"/>
              <a:pPr>
                <a:defRPr/>
              </a:pPr>
              <a:t>‹#›</a:t>
            </a:fld>
            <a:endParaRPr lang="nl-NL" altLang="nl-NL"/>
          </a:p>
        </p:txBody>
      </p:sp>
    </p:spTree>
    <p:extLst>
      <p:ext uri="{BB962C8B-B14F-4D97-AF65-F5344CB8AC3E}">
        <p14:creationId xmlns:p14="http://schemas.microsoft.com/office/powerpoint/2010/main" val="6133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9E797B7B-1993-655B-AACA-F18AB32B368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AF480E03-867E-973C-7CD4-174E80E26D8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564F767E-B69E-AB6E-B041-D92560704FDA}"/>
              </a:ext>
            </a:extLst>
          </p:cNvPr>
          <p:cNvSpPr>
            <a:spLocks noGrp="1" noChangeArrowheads="1"/>
          </p:cNvSpPr>
          <p:nvPr>
            <p:ph type="sldNum" sz="quarter" idx="12"/>
          </p:nvPr>
        </p:nvSpPr>
        <p:spPr>
          <a:ln/>
        </p:spPr>
        <p:txBody>
          <a:bodyPr/>
          <a:lstStyle>
            <a:lvl1pPr>
              <a:defRPr/>
            </a:lvl1pPr>
          </a:lstStyle>
          <a:p>
            <a:pPr>
              <a:defRPr/>
            </a:pPr>
            <a:fld id="{BBAD7298-6B9E-4354-8572-6575B20A8F2C}" type="slidenum">
              <a:rPr lang="nl-NL" altLang="nl-NL"/>
              <a:pPr>
                <a:defRPr/>
              </a:pPr>
              <a:t>‹#›</a:t>
            </a:fld>
            <a:endParaRPr lang="nl-NL" altLang="nl-NL"/>
          </a:p>
        </p:txBody>
      </p:sp>
    </p:spTree>
    <p:extLst>
      <p:ext uri="{BB962C8B-B14F-4D97-AF65-F5344CB8AC3E}">
        <p14:creationId xmlns:p14="http://schemas.microsoft.com/office/powerpoint/2010/main" val="3460100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D78CDC1A-BFD2-3B72-DFFD-6EBF2C61DD95}"/>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6E8C5F1A-AA13-EED0-4DFC-F81656FB104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2EBC3B05-83DE-EA5F-979B-E6960392A35D}"/>
              </a:ext>
            </a:extLst>
          </p:cNvPr>
          <p:cNvSpPr>
            <a:spLocks noGrp="1" noChangeArrowheads="1"/>
          </p:cNvSpPr>
          <p:nvPr>
            <p:ph type="sldNum" sz="quarter" idx="12"/>
          </p:nvPr>
        </p:nvSpPr>
        <p:spPr>
          <a:ln/>
        </p:spPr>
        <p:txBody>
          <a:bodyPr/>
          <a:lstStyle>
            <a:lvl1pPr>
              <a:defRPr/>
            </a:lvl1pPr>
          </a:lstStyle>
          <a:p>
            <a:pPr>
              <a:defRPr/>
            </a:pPr>
            <a:fld id="{0A4A5BF6-2F1D-4BA0-8F45-F0252DA404E8}" type="slidenum">
              <a:rPr lang="nl-NL" altLang="nl-NL"/>
              <a:pPr>
                <a:defRPr/>
              </a:pPr>
              <a:t>‹#›</a:t>
            </a:fld>
            <a:endParaRPr lang="nl-NL" altLang="nl-NL"/>
          </a:p>
        </p:txBody>
      </p:sp>
    </p:spTree>
    <p:extLst>
      <p:ext uri="{BB962C8B-B14F-4D97-AF65-F5344CB8AC3E}">
        <p14:creationId xmlns:p14="http://schemas.microsoft.com/office/powerpoint/2010/main" val="135321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2A0B3D6F-F1A6-D457-CDFA-7538A6F0B7D6}"/>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CF17F2CB-3FFA-B8C4-A908-32CE0FA0E9CF}"/>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3E92802A-A098-2F23-048E-E2211679E15A}"/>
              </a:ext>
            </a:extLst>
          </p:cNvPr>
          <p:cNvSpPr>
            <a:spLocks noGrp="1" noChangeArrowheads="1"/>
          </p:cNvSpPr>
          <p:nvPr>
            <p:ph type="sldNum" sz="quarter" idx="12"/>
          </p:nvPr>
        </p:nvSpPr>
        <p:spPr>
          <a:ln/>
        </p:spPr>
        <p:txBody>
          <a:bodyPr/>
          <a:lstStyle>
            <a:lvl1pPr>
              <a:defRPr/>
            </a:lvl1pPr>
          </a:lstStyle>
          <a:p>
            <a:pPr>
              <a:defRPr/>
            </a:pPr>
            <a:fld id="{384D650D-CA94-4226-8F15-3AEC83BEBDC3}" type="slidenum">
              <a:rPr lang="nl-NL" altLang="nl-NL"/>
              <a:pPr>
                <a:defRPr/>
              </a:pPr>
              <a:t>‹#›</a:t>
            </a:fld>
            <a:endParaRPr lang="nl-NL" altLang="nl-NL"/>
          </a:p>
        </p:txBody>
      </p:sp>
    </p:spTree>
    <p:extLst>
      <p:ext uri="{BB962C8B-B14F-4D97-AF65-F5344CB8AC3E}">
        <p14:creationId xmlns:p14="http://schemas.microsoft.com/office/powerpoint/2010/main" val="3895936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4BC48E-897B-F3D0-CE7E-58D0AA0063F6}"/>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0323E248-44B1-9404-BE12-09ED4CA2ACC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9B962964-A580-83FC-9308-8DCEF7DAFEC9}"/>
              </a:ext>
            </a:extLst>
          </p:cNvPr>
          <p:cNvSpPr>
            <a:spLocks noGrp="1" noChangeArrowheads="1"/>
          </p:cNvSpPr>
          <p:nvPr>
            <p:ph type="sldNum" sz="quarter" idx="12"/>
          </p:nvPr>
        </p:nvSpPr>
        <p:spPr>
          <a:ln/>
        </p:spPr>
        <p:txBody>
          <a:bodyPr/>
          <a:lstStyle>
            <a:lvl1pPr>
              <a:defRPr/>
            </a:lvl1pPr>
          </a:lstStyle>
          <a:p>
            <a:pPr>
              <a:defRPr/>
            </a:pPr>
            <a:fld id="{932FAA59-F1A1-48A3-8D24-D9764F9BCB22}" type="slidenum">
              <a:rPr lang="nl-NL" altLang="nl-NL"/>
              <a:pPr>
                <a:defRPr/>
              </a:pPr>
              <a:t>‹#›</a:t>
            </a:fld>
            <a:endParaRPr lang="nl-NL" altLang="nl-NL"/>
          </a:p>
        </p:txBody>
      </p:sp>
    </p:spTree>
    <p:extLst>
      <p:ext uri="{BB962C8B-B14F-4D97-AF65-F5344CB8AC3E}">
        <p14:creationId xmlns:p14="http://schemas.microsoft.com/office/powerpoint/2010/main" val="83605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a:extLst>
              <a:ext uri="{FF2B5EF4-FFF2-40B4-BE49-F238E27FC236}">
                <a16:creationId xmlns:a16="http://schemas.microsoft.com/office/drawing/2014/main" id="{69CAAE17-8056-41A5-A247-EB2F94C40FD4}"/>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8EA3D2E1-10FD-4E4C-A700-6DA6066F922E}"/>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C1302B1B-139E-42AE-88DB-3584AFF79197}"/>
              </a:ext>
            </a:extLst>
          </p:cNvPr>
          <p:cNvSpPr>
            <a:spLocks noGrp="1" noChangeArrowheads="1"/>
          </p:cNvSpPr>
          <p:nvPr>
            <p:ph type="sldNum" sz="quarter" idx="12"/>
          </p:nvPr>
        </p:nvSpPr>
        <p:spPr>
          <a:ln/>
        </p:spPr>
        <p:txBody>
          <a:bodyPr/>
          <a:lstStyle>
            <a:lvl1pPr>
              <a:defRPr/>
            </a:lvl1pPr>
          </a:lstStyle>
          <a:p>
            <a:pPr>
              <a:defRPr/>
            </a:pPr>
            <a:fld id="{D5DF1EE5-E3F1-452C-A612-C2281434D7F8}" type="slidenum">
              <a:rPr lang="nl-NL" altLang="nl-NL"/>
              <a:pPr>
                <a:defRPr/>
              </a:pPr>
              <a:t>‹#›</a:t>
            </a:fld>
            <a:endParaRPr lang="nl-NL" altLang="nl-NL"/>
          </a:p>
        </p:txBody>
      </p:sp>
    </p:spTree>
    <p:extLst>
      <p:ext uri="{BB962C8B-B14F-4D97-AF65-F5344CB8AC3E}">
        <p14:creationId xmlns:p14="http://schemas.microsoft.com/office/powerpoint/2010/main" val="3171049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0C7A3F29-6AD8-C727-9BC6-2FA797AC836C}"/>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6E3D36B-CA5D-0AD1-736B-962B760887B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C49A8249-D6CF-5D57-03AE-E632E890151B}"/>
              </a:ext>
            </a:extLst>
          </p:cNvPr>
          <p:cNvSpPr>
            <a:spLocks noGrp="1" noChangeArrowheads="1"/>
          </p:cNvSpPr>
          <p:nvPr>
            <p:ph type="sldNum" sz="quarter" idx="12"/>
          </p:nvPr>
        </p:nvSpPr>
        <p:spPr>
          <a:ln/>
        </p:spPr>
        <p:txBody>
          <a:bodyPr/>
          <a:lstStyle>
            <a:lvl1pPr>
              <a:defRPr/>
            </a:lvl1pPr>
          </a:lstStyle>
          <a:p>
            <a:pPr>
              <a:defRPr/>
            </a:pPr>
            <a:fld id="{40BB9A31-D305-452A-B5E7-457281114FFC}" type="slidenum">
              <a:rPr lang="nl-NL" altLang="nl-NL"/>
              <a:pPr>
                <a:defRPr/>
              </a:pPr>
              <a:t>‹#›</a:t>
            </a:fld>
            <a:endParaRPr lang="nl-NL" altLang="nl-NL"/>
          </a:p>
        </p:txBody>
      </p:sp>
    </p:spTree>
    <p:extLst>
      <p:ext uri="{BB962C8B-B14F-4D97-AF65-F5344CB8AC3E}">
        <p14:creationId xmlns:p14="http://schemas.microsoft.com/office/powerpoint/2010/main" val="11939156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3230E1B4-5D23-018E-B2DC-02449F22CD5C}"/>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2BEBA4A8-5B1F-76A6-3379-BD5656C24F15}"/>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BAEA453B-55F9-6F0C-43D9-27E7E2A25996}"/>
              </a:ext>
            </a:extLst>
          </p:cNvPr>
          <p:cNvSpPr>
            <a:spLocks noGrp="1" noChangeArrowheads="1"/>
          </p:cNvSpPr>
          <p:nvPr>
            <p:ph type="sldNum" sz="quarter" idx="12"/>
          </p:nvPr>
        </p:nvSpPr>
        <p:spPr>
          <a:ln/>
        </p:spPr>
        <p:txBody>
          <a:bodyPr/>
          <a:lstStyle>
            <a:lvl1pPr>
              <a:defRPr/>
            </a:lvl1pPr>
          </a:lstStyle>
          <a:p>
            <a:pPr>
              <a:defRPr/>
            </a:pPr>
            <a:fld id="{35874178-C478-43E6-AC75-E263C74FDD63}" type="slidenum">
              <a:rPr lang="nl-NL" altLang="nl-NL"/>
              <a:pPr>
                <a:defRPr/>
              </a:pPr>
              <a:t>‹#›</a:t>
            </a:fld>
            <a:endParaRPr lang="nl-NL" altLang="nl-NL"/>
          </a:p>
        </p:txBody>
      </p:sp>
    </p:spTree>
    <p:extLst>
      <p:ext uri="{BB962C8B-B14F-4D97-AF65-F5344CB8AC3E}">
        <p14:creationId xmlns:p14="http://schemas.microsoft.com/office/powerpoint/2010/main" val="8098018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D9876EDD-904C-8C0E-84C5-54AE2057361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C0A9CFEB-B4DD-5713-E068-96976529CF76}"/>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BA3FDE6E-D1D0-4447-F2D6-15F628406F46}"/>
              </a:ext>
            </a:extLst>
          </p:cNvPr>
          <p:cNvSpPr>
            <a:spLocks noGrp="1" noChangeArrowheads="1"/>
          </p:cNvSpPr>
          <p:nvPr>
            <p:ph type="sldNum" sz="quarter" idx="12"/>
          </p:nvPr>
        </p:nvSpPr>
        <p:spPr>
          <a:ln/>
        </p:spPr>
        <p:txBody>
          <a:bodyPr/>
          <a:lstStyle>
            <a:lvl1pPr>
              <a:defRPr/>
            </a:lvl1pPr>
          </a:lstStyle>
          <a:p>
            <a:pPr>
              <a:defRPr/>
            </a:pPr>
            <a:fld id="{7E504FDE-0C7C-4B96-BE55-0478B90A4A63}" type="slidenum">
              <a:rPr lang="nl-NL" altLang="nl-NL"/>
              <a:pPr>
                <a:defRPr/>
              </a:pPr>
              <a:t>‹#›</a:t>
            </a:fld>
            <a:endParaRPr lang="nl-NL" altLang="nl-NL"/>
          </a:p>
        </p:txBody>
      </p:sp>
    </p:spTree>
    <p:extLst>
      <p:ext uri="{BB962C8B-B14F-4D97-AF65-F5344CB8AC3E}">
        <p14:creationId xmlns:p14="http://schemas.microsoft.com/office/powerpoint/2010/main" val="949309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a:extLst>
              <a:ext uri="{FF2B5EF4-FFF2-40B4-BE49-F238E27FC236}">
                <a16:creationId xmlns:a16="http://schemas.microsoft.com/office/drawing/2014/main" id="{E4E2F272-1061-7D84-3599-4FEECB0EBB52}"/>
              </a:ext>
            </a:extLst>
          </p:cNvPr>
          <p:cNvSpPr>
            <a:spLocks noGrp="1" noChangeArrowheads="1"/>
          </p:cNvSpPr>
          <p:nvPr>
            <p:ph type="dt" sz="half" idx="10"/>
          </p:nvPr>
        </p:nvSpPr>
        <p:spPr>
          <a:ln/>
        </p:spPr>
        <p:txBody>
          <a:bodyPr/>
          <a:lstStyle>
            <a:lvl1pPr>
              <a:defRPr/>
            </a:lvl1pPr>
          </a:lstStyle>
          <a:p>
            <a:pPr>
              <a:defRPr/>
            </a:pPr>
            <a:endParaRPr lang="nl-NL"/>
          </a:p>
        </p:txBody>
      </p:sp>
      <p:sp>
        <p:nvSpPr>
          <p:cNvPr id="5" name="Rectangle 5">
            <a:extLst>
              <a:ext uri="{FF2B5EF4-FFF2-40B4-BE49-F238E27FC236}">
                <a16:creationId xmlns:a16="http://schemas.microsoft.com/office/drawing/2014/main" id="{DF81F650-904E-F64A-1839-8D00A71CB979}"/>
              </a:ext>
            </a:extLst>
          </p:cNvPr>
          <p:cNvSpPr>
            <a:spLocks noGrp="1" noChangeArrowheads="1"/>
          </p:cNvSpPr>
          <p:nvPr>
            <p:ph type="ftr" sz="quarter" idx="11"/>
          </p:nvPr>
        </p:nvSpPr>
        <p:spPr>
          <a:ln/>
        </p:spPr>
        <p:txBody>
          <a:bodyPr/>
          <a:lstStyle>
            <a:lvl1pPr>
              <a:defRPr/>
            </a:lvl1pPr>
          </a:lstStyle>
          <a:p>
            <a:pPr>
              <a:defRPr/>
            </a:pPr>
            <a:endParaRPr lang="nl-NL"/>
          </a:p>
        </p:txBody>
      </p:sp>
      <p:sp>
        <p:nvSpPr>
          <p:cNvPr id="6" name="Rectangle 6">
            <a:extLst>
              <a:ext uri="{FF2B5EF4-FFF2-40B4-BE49-F238E27FC236}">
                <a16:creationId xmlns:a16="http://schemas.microsoft.com/office/drawing/2014/main" id="{7C9FC526-FA55-B127-FBB8-4D44AF3346C9}"/>
              </a:ext>
            </a:extLst>
          </p:cNvPr>
          <p:cNvSpPr>
            <a:spLocks noGrp="1" noChangeArrowheads="1"/>
          </p:cNvSpPr>
          <p:nvPr>
            <p:ph type="sldNum" sz="quarter" idx="12"/>
          </p:nvPr>
        </p:nvSpPr>
        <p:spPr>
          <a:ln/>
        </p:spPr>
        <p:txBody>
          <a:bodyPr/>
          <a:lstStyle>
            <a:lvl1pPr>
              <a:defRPr/>
            </a:lvl1pPr>
          </a:lstStyle>
          <a:p>
            <a:pPr>
              <a:defRPr/>
            </a:pPr>
            <a:fld id="{FF90C1F1-BA0A-49F3-AA27-775AF20EC2F9}" type="slidenum">
              <a:rPr lang="nl-NL" altLang="nl-NL"/>
              <a:pPr>
                <a:defRPr/>
              </a:pPr>
              <a:t>‹#›</a:t>
            </a:fld>
            <a:endParaRPr lang="nl-NL" altLang="nl-NL"/>
          </a:p>
        </p:txBody>
      </p:sp>
    </p:spTree>
    <p:extLst>
      <p:ext uri="{BB962C8B-B14F-4D97-AF65-F5344CB8AC3E}">
        <p14:creationId xmlns:p14="http://schemas.microsoft.com/office/powerpoint/2010/main" val="338196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a:extLst>
              <a:ext uri="{FF2B5EF4-FFF2-40B4-BE49-F238E27FC236}">
                <a16:creationId xmlns:a16="http://schemas.microsoft.com/office/drawing/2014/main" id="{4FFEB7CF-20CB-4133-BC37-FFF0D18E473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7DC91E6A-D8B2-4A23-BEC8-1CD671CA595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E1C1097C-2B05-4146-B500-FAB5134041C5}"/>
              </a:ext>
            </a:extLst>
          </p:cNvPr>
          <p:cNvSpPr>
            <a:spLocks noGrp="1" noChangeArrowheads="1"/>
          </p:cNvSpPr>
          <p:nvPr>
            <p:ph type="sldNum" sz="quarter" idx="12"/>
          </p:nvPr>
        </p:nvSpPr>
        <p:spPr>
          <a:ln/>
        </p:spPr>
        <p:txBody>
          <a:bodyPr/>
          <a:lstStyle>
            <a:lvl1pPr>
              <a:defRPr/>
            </a:lvl1pPr>
          </a:lstStyle>
          <a:p>
            <a:pPr>
              <a:defRPr/>
            </a:pPr>
            <a:fld id="{4A55B68D-9954-435D-A35A-175F3AE2ED43}" type="slidenum">
              <a:rPr lang="nl-NL" altLang="nl-NL"/>
              <a:pPr>
                <a:defRPr/>
              </a:pPr>
              <a:t>‹#›</a:t>
            </a:fld>
            <a:endParaRPr lang="nl-NL" altLang="nl-NL"/>
          </a:p>
        </p:txBody>
      </p:sp>
    </p:spTree>
    <p:extLst>
      <p:ext uri="{BB962C8B-B14F-4D97-AF65-F5344CB8AC3E}">
        <p14:creationId xmlns:p14="http://schemas.microsoft.com/office/powerpoint/2010/main" val="2882083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a:extLst>
              <a:ext uri="{FF2B5EF4-FFF2-40B4-BE49-F238E27FC236}">
                <a16:creationId xmlns:a16="http://schemas.microsoft.com/office/drawing/2014/main" id="{8263B602-F4F3-4D1F-9634-44032EE9B011}"/>
              </a:ext>
            </a:extLst>
          </p:cNvPr>
          <p:cNvSpPr>
            <a:spLocks noGrp="1" noChangeArrowheads="1"/>
          </p:cNvSpPr>
          <p:nvPr>
            <p:ph type="dt" sz="half" idx="10"/>
          </p:nvPr>
        </p:nvSpPr>
        <p:spPr>
          <a:ln/>
        </p:spPr>
        <p:txBody>
          <a:bodyPr/>
          <a:lstStyle>
            <a:lvl1pPr>
              <a:defRPr/>
            </a:lvl1pPr>
          </a:lstStyle>
          <a:p>
            <a:pPr>
              <a:defRPr/>
            </a:pPr>
            <a:endParaRPr lang="nl-NL"/>
          </a:p>
        </p:txBody>
      </p:sp>
      <p:sp>
        <p:nvSpPr>
          <p:cNvPr id="8" name="Rectangle 5">
            <a:extLst>
              <a:ext uri="{FF2B5EF4-FFF2-40B4-BE49-F238E27FC236}">
                <a16:creationId xmlns:a16="http://schemas.microsoft.com/office/drawing/2014/main" id="{99195F63-6D47-4E3F-9BE9-FA13F21D2950}"/>
              </a:ext>
            </a:extLst>
          </p:cNvPr>
          <p:cNvSpPr>
            <a:spLocks noGrp="1" noChangeArrowheads="1"/>
          </p:cNvSpPr>
          <p:nvPr>
            <p:ph type="ftr" sz="quarter" idx="11"/>
          </p:nvPr>
        </p:nvSpPr>
        <p:spPr>
          <a:ln/>
        </p:spPr>
        <p:txBody>
          <a:bodyPr/>
          <a:lstStyle>
            <a:lvl1pPr>
              <a:defRPr/>
            </a:lvl1pPr>
          </a:lstStyle>
          <a:p>
            <a:pPr>
              <a:defRPr/>
            </a:pPr>
            <a:endParaRPr lang="nl-NL"/>
          </a:p>
        </p:txBody>
      </p:sp>
      <p:sp>
        <p:nvSpPr>
          <p:cNvPr id="9" name="Rectangle 6">
            <a:extLst>
              <a:ext uri="{FF2B5EF4-FFF2-40B4-BE49-F238E27FC236}">
                <a16:creationId xmlns:a16="http://schemas.microsoft.com/office/drawing/2014/main" id="{0A47C846-28D1-49D3-B996-5FD8E8D9591C}"/>
              </a:ext>
            </a:extLst>
          </p:cNvPr>
          <p:cNvSpPr>
            <a:spLocks noGrp="1" noChangeArrowheads="1"/>
          </p:cNvSpPr>
          <p:nvPr>
            <p:ph type="sldNum" sz="quarter" idx="12"/>
          </p:nvPr>
        </p:nvSpPr>
        <p:spPr>
          <a:ln/>
        </p:spPr>
        <p:txBody>
          <a:bodyPr/>
          <a:lstStyle>
            <a:lvl1pPr>
              <a:defRPr/>
            </a:lvl1pPr>
          </a:lstStyle>
          <a:p>
            <a:pPr>
              <a:defRPr/>
            </a:pPr>
            <a:fld id="{9BA4F312-10C1-40A4-8ABB-AC0A909161DB}" type="slidenum">
              <a:rPr lang="nl-NL" altLang="nl-NL"/>
              <a:pPr>
                <a:defRPr/>
              </a:pPr>
              <a:t>‹#›</a:t>
            </a:fld>
            <a:endParaRPr lang="nl-NL" altLang="nl-NL"/>
          </a:p>
        </p:txBody>
      </p:sp>
    </p:spTree>
    <p:extLst>
      <p:ext uri="{BB962C8B-B14F-4D97-AF65-F5344CB8AC3E}">
        <p14:creationId xmlns:p14="http://schemas.microsoft.com/office/powerpoint/2010/main" val="290087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a:extLst>
              <a:ext uri="{FF2B5EF4-FFF2-40B4-BE49-F238E27FC236}">
                <a16:creationId xmlns:a16="http://schemas.microsoft.com/office/drawing/2014/main" id="{2C36570C-0D8A-42F1-A0E2-7901867EA96E}"/>
              </a:ext>
            </a:extLst>
          </p:cNvPr>
          <p:cNvSpPr>
            <a:spLocks noGrp="1" noChangeArrowheads="1"/>
          </p:cNvSpPr>
          <p:nvPr>
            <p:ph type="dt" sz="half" idx="10"/>
          </p:nvPr>
        </p:nvSpPr>
        <p:spPr>
          <a:ln/>
        </p:spPr>
        <p:txBody>
          <a:bodyPr/>
          <a:lstStyle>
            <a:lvl1pPr>
              <a:defRPr/>
            </a:lvl1pPr>
          </a:lstStyle>
          <a:p>
            <a:pPr>
              <a:defRPr/>
            </a:pPr>
            <a:endParaRPr lang="nl-NL"/>
          </a:p>
        </p:txBody>
      </p:sp>
      <p:sp>
        <p:nvSpPr>
          <p:cNvPr id="4" name="Rectangle 5">
            <a:extLst>
              <a:ext uri="{FF2B5EF4-FFF2-40B4-BE49-F238E27FC236}">
                <a16:creationId xmlns:a16="http://schemas.microsoft.com/office/drawing/2014/main" id="{42D0E2EB-3CF4-45B0-AB22-F1EDF2423A8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5" name="Rectangle 6">
            <a:extLst>
              <a:ext uri="{FF2B5EF4-FFF2-40B4-BE49-F238E27FC236}">
                <a16:creationId xmlns:a16="http://schemas.microsoft.com/office/drawing/2014/main" id="{C11AF661-3F4C-410E-B044-66E9798C6204}"/>
              </a:ext>
            </a:extLst>
          </p:cNvPr>
          <p:cNvSpPr>
            <a:spLocks noGrp="1" noChangeArrowheads="1"/>
          </p:cNvSpPr>
          <p:nvPr>
            <p:ph type="sldNum" sz="quarter" idx="12"/>
          </p:nvPr>
        </p:nvSpPr>
        <p:spPr>
          <a:ln/>
        </p:spPr>
        <p:txBody>
          <a:bodyPr/>
          <a:lstStyle>
            <a:lvl1pPr>
              <a:defRPr/>
            </a:lvl1pPr>
          </a:lstStyle>
          <a:p>
            <a:pPr>
              <a:defRPr/>
            </a:pPr>
            <a:fld id="{95BAAD34-F613-43E2-848F-52F1B1B6A952}" type="slidenum">
              <a:rPr lang="nl-NL" altLang="nl-NL"/>
              <a:pPr>
                <a:defRPr/>
              </a:pPr>
              <a:t>‹#›</a:t>
            </a:fld>
            <a:endParaRPr lang="nl-NL" altLang="nl-NL"/>
          </a:p>
        </p:txBody>
      </p:sp>
    </p:spTree>
    <p:extLst>
      <p:ext uri="{BB962C8B-B14F-4D97-AF65-F5344CB8AC3E}">
        <p14:creationId xmlns:p14="http://schemas.microsoft.com/office/powerpoint/2010/main" val="144921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5CC545B-A987-4BEE-99AC-FE4BA5A01E5D}"/>
              </a:ext>
            </a:extLst>
          </p:cNvPr>
          <p:cNvSpPr>
            <a:spLocks noGrp="1" noChangeArrowheads="1"/>
          </p:cNvSpPr>
          <p:nvPr>
            <p:ph type="dt" sz="half" idx="10"/>
          </p:nvPr>
        </p:nvSpPr>
        <p:spPr>
          <a:ln/>
        </p:spPr>
        <p:txBody>
          <a:bodyPr/>
          <a:lstStyle>
            <a:lvl1pPr>
              <a:defRPr/>
            </a:lvl1pPr>
          </a:lstStyle>
          <a:p>
            <a:pPr>
              <a:defRPr/>
            </a:pPr>
            <a:endParaRPr lang="nl-NL"/>
          </a:p>
        </p:txBody>
      </p:sp>
      <p:sp>
        <p:nvSpPr>
          <p:cNvPr id="3" name="Rectangle 5">
            <a:extLst>
              <a:ext uri="{FF2B5EF4-FFF2-40B4-BE49-F238E27FC236}">
                <a16:creationId xmlns:a16="http://schemas.microsoft.com/office/drawing/2014/main" id="{F6C89CD3-EAB6-4CDA-A52A-26BCC515264C}"/>
              </a:ext>
            </a:extLst>
          </p:cNvPr>
          <p:cNvSpPr>
            <a:spLocks noGrp="1" noChangeArrowheads="1"/>
          </p:cNvSpPr>
          <p:nvPr>
            <p:ph type="ftr" sz="quarter" idx="11"/>
          </p:nvPr>
        </p:nvSpPr>
        <p:spPr>
          <a:ln/>
        </p:spPr>
        <p:txBody>
          <a:bodyPr/>
          <a:lstStyle>
            <a:lvl1pPr>
              <a:defRPr/>
            </a:lvl1pPr>
          </a:lstStyle>
          <a:p>
            <a:pPr>
              <a:defRPr/>
            </a:pPr>
            <a:endParaRPr lang="nl-NL"/>
          </a:p>
        </p:txBody>
      </p:sp>
      <p:sp>
        <p:nvSpPr>
          <p:cNvPr id="4" name="Rectangle 6">
            <a:extLst>
              <a:ext uri="{FF2B5EF4-FFF2-40B4-BE49-F238E27FC236}">
                <a16:creationId xmlns:a16="http://schemas.microsoft.com/office/drawing/2014/main" id="{F00F8518-6FD3-4968-A13B-C7DBA0E077E5}"/>
              </a:ext>
            </a:extLst>
          </p:cNvPr>
          <p:cNvSpPr>
            <a:spLocks noGrp="1" noChangeArrowheads="1"/>
          </p:cNvSpPr>
          <p:nvPr>
            <p:ph type="sldNum" sz="quarter" idx="12"/>
          </p:nvPr>
        </p:nvSpPr>
        <p:spPr>
          <a:ln/>
        </p:spPr>
        <p:txBody>
          <a:bodyPr/>
          <a:lstStyle>
            <a:lvl1pPr>
              <a:defRPr/>
            </a:lvl1pPr>
          </a:lstStyle>
          <a:p>
            <a:pPr>
              <a:defRPr/>
            </a:pPr>
            <a:fld id="{3E23F08B-99C4-4302-A706-51B0140F7B4A}" type="slidenum">
              <a:rPr lang="nl-NL" altLang="nl-NL"/>
              <a:pPr>
                <a:defRPr/>
              </a:pPr>
              <a:t>‹#›</a:t>
            </a:fld>
            <a:endParaRPr lang="nl-NL" altLang="nl-NL"/>
          </a:p>
        </p:txBody>
      </p:sp>
    </p:spTree>
    <p:extLst>
      <p:ext uri="{BB962C8B-B14F-4D97-AF65-F5344CB8AC3E}">
        <p14:creationId xmlns:p14="http://schemas.microsoft.com/office/powerpoint/2010/main" val="154254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EAF82E58-BD75-4798-BB97-FE31E6C0C813}"/>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89DB874-3AC7-49C7-9FC6-27CDC0AE7C3A}"/>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FD532DEC-EB51-48C6-A839-BB4ED1E6A862}"/>
              </a:ext>
            </a:extLst>
          </p:cNvPr>
          <p:cNvSpPr>
            <a:spLocks noGrp="1" noChangeArrowheads="1"/>
          </p:cNvSpPr>
          <p:nvPr>
            <p:ph type="sldNum" sz="quarter" idx="12"/>
          </p:nvPr>
        </p:nvSpPr>
        <p:spPr>
          <a:ln/>
        </p:spPr>
        <p:txBody>
          <a:bodyPr/>
          <a:lstStyle>
            <a:lvl1pPr>
              <a:defRPr/>
            </a:lvl1pPr>
          </a:lstStyle>
          <a:p>
            <a:pPr>
              <a:defRPr/>
            </a:pPr>
            <a:fld id="{C15F0A90-3E3B-4FCB-B048-AB87B5BCD2C9}" type="slidenum">
              <a:rPr lang="nl-NL" altLang="nl-NL"/>
              <a:pPr>
                <a:defRPr/>
              </a:pPr>
              <a:t>‹#›</a:t>
            </a:fld>
            <a:endParaRPr lang="nl-NL" altLang="nl-NL"/>
          </a:p>
        </p:txBody>
      </p:sp>
    </p:spTree>
    <p:extLst>
      <p:ext uri="{BB962C8B-B14F-4D97-AF65-F5344CB8AC3E}">
        <p14:creationId xmlns:p14="http://schemas.microsoft.com/office/powerpoint/2010/main" val="335742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a:extLst>
              <a:ext uri="{FF2B5EF4-FFF2-40B4-BE49-F238E27FC236}">
                <a16:creationId xmlns:a16="http://schemas.microsoft.com/office/drawing/2014/main" id="{A712538A-FDDE-477F-9717-9FD7EF7681BB}"/>
              </a:ext>
            </a:extLst>
          </p:cNvPr>
          <p:cNvSpPr>
            <a:spLocks noGrp="1" noChangeArrowheads="1"/>
          </p:cNvSpPr>
          <p:nvPr>
            <p:ph type="dt" sz="half" idx="10"/>
          </p:nvPr>
        </p:nvSpPr>
        <p:spPr>
          <a:ln/>
        </p:spPr>
        <p:txBody>
          <a:bodyPr/>
          <a:lstStyle>
            <a:lvl1pPr>
              <a:defRPr/>
            </a:lvl1pPr>
          </a:lstStyle>
          <a:p>
            <a:pPr>
              <a:defRPr/>
            </a:pPr>
            <a:endParaRPr lang="nl-NL"/>
          </a:p>
        </p:txBody>
      </p:sp>
      <p:sp>
        <p:nvSpPr>
          <p:cNvPr id="6" name="Rectangle 5">
            <a:extLst>
              <a:ext uri="{FF2B5EF4-FFF2-40B4-BE49-F238E27FC236}">
                <a16:creationId xmlns:a16="http://schemas.microsoft.com/office/drawing/2014/main" id="{C3D3C97C-7774-4F11-9B83-A18DCB9BD532}"/>
              </a:ext>
            </a:extLst>
          </p:cNvPr>
          <p:cNvSpPr>
            <a:spLocks noGrp="1" noChangeArrowheads="1"/>
          </p:cNvSpPr>
          <p:nvPr>
            <p:ph type="ftr" sz="quarter" idx="11"/>
          </p:nvPr>
        </p:nvSpPr>
        <p:spPr>
          <a:ln/>
        </p:spPr>
        <p:txBody>
          <a:bodyPr/>
          <a:lstStyle>
            <a:lvl1pPr>
              <a:defRPr/>
            </a:lvl1pPr>
          </a:lstStyle>
          <a:p>
            <a:pPr>
              <a:defRPr/>
            </a:pPr>
            <a:endParaRPr lang="nl-NL"/>
          </a:p>
        </p:txBody>
      </p:sp>
      <p:sp>
        <p:nvSpPr>
          <p:cNvPr id="7" name="Rectangle 6">
            <a:extLst>
              <a:ext uri="{FF2B5EF4-FFF2-40B4-BE49-F238E27FC236}">
                <a16:creationId xmlns:a16="http://schemas.microsoft.com/office/drawing/2014/main" id="{070D23C1-5D99-4D62-A5CA-F0E272586C04}"/>
              </a:ext>
            </a:extLst>
          </p:cNvPr>
          <p:cNvSpPr>
            <a:spLocks noGrp="1" noChangeArrowheads="1"/>
          </p:cNvSpPr>
          <p:nvPr>
            <p:ph type="sldNum" sz="quarter" idx="12"/>
          </p:nvPr>
        </p:nvSpPr>
        <p:spPr>
          <a:ln/>
        </p:spPr>
        <p:txBody>
          <a:bodyPr/>
          <a:lstStyle>
            <a:lvl1pPr>
              <a:defRPr/>
            </a:lvl1pPr>
          </a:lstStyle>
          <a:p>
            <a:pPr>
              <a:defRPr/>
            </a:pPr>
            <a:fld id="{26D886EF-4FDD-460B-977F-478C44D97D72}" type="slidenum">
              <a:rPr lang="nl-NL" altLang="nl-NL"/>
              <a:pPr>
                <a:defRPr/>
              </a:pPr>
              <a:t>‹#›</a:t>
            </a:fld>
            <a:endParaRPr lang="nl-NL" altLang="nl-NL"/>
          </a:p>
        </p:txBody>
      </p:sp>
    </p:spTree>
    <p:extLst>
      <p:ext uri="{BB962C8B-B14F-4D97-AF65-F5344CB8AC3E}">
        <p14:creationId xmlns:p14="http://schemas.microsoft.com/office/powerpoint/2010/main" val="189248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987DBA9A-B4EF-4877-9B2B-D76276096D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1DCA88D3-F76C-4E98-98DF-805E466B2F9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9783F81D-3DE6-43B4-B72B-26997F21E367}"/>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54AFDDA-96C4-42F7-9B3A-E473567720C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D2BFBA6-4929-43C5-93B9-EBDE2D4D73D2}"/>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nl-NL"/>
          </a:p>
        </p:txBody>
      </p:sp>
      <p:sp>
        <p:nvSpPr>
          <p:cNvPr id="3" name="Rectangle 5">
            <a:extLst>
              <a:ext uri="{FF2B5EF4-FFF2-40B4-BE49-F238E27FC236}">
                <a16:creationId xmlns:a16="http://schemas.microsoft.com/office/drawing/2014/main" id="{CD137FD8-A09E-4B13-B0FF-3007E78FF39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nl-NL"/>
          </a:p>
        </p:txBody>
      </p:sp>
      <p:sp>
        <p:nvSpPr>
          <p:cNvPr id="1030" name="Rectangle 6">
            <a:extLst>
              <a:ext uri="{FF2B5EF4-FFF2-40B4-BE49-F238E27FC236}">
                <a16:creationId xmlns:a16="http://schemas.microsoft.com/office/drawing/2014/main" id="{D4FA26A4-302C-47CE-AF00-A37E5A2BAE4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A2ED9010-B913-4B2E-AB65-88ECA84463BD}" type="slidenum">
              <a:rPr lang="nl-NL" altLang="nl-NL"/>
              <a:pPr>
                <a:defRPr/>
              </a:pPr>
              <a:t>‹#›</a:t>
            </a:fld>
            <a:endParaRPr lang="nl-NL" altLang="nl-NL"/>
          </a:p>
        </p:txBody>
      </p:sp>
    </p:spTree>
    <p:extLst>
      <p:ext uri="{BB962C8B-B14F-4D97-AF65-F5344CB8AC3E}">
        <p14:creationId xmlns:p14="http://schemas.microsoft.com/office/powerpoint/2010/main" val="3191971631"/>
      </p:ext>
    </p:extLst>
  </p:cSld>
  <p:clrMap bg1="lt1" tx1="dk1" bg2="lt2" tx2="dk2" accent1="accent1" accent2="accent2" accent3="accent3" accent4="accent4" accent5="accent5" accent6="accent6" hlink="hlink" folHlink="folHlink"/>
  <p:sldLayoutIdLst>
    <p:sldLayoutId id="2147485656" r:id="rId1"/>
    <p:sldLayoutId id="2147485657" r:id="rId2"/>
    <p:sldLayoutId id="2147485658" r:id="rId3"/>
    <p:sldLayoutId id="2147485659" r:id="rId4"/>
    <p:sldLayoutId id="2147485660" r:id="rId5"/>
    <p:sldLayoutId id="2147485661" r:id="rId6"/>
    <p:sldLayoutId id="2147485662" r:id="rId7"/>
    <p:sldLayoutId id="2147485663" r:id="rId8"/>
    <p:sldLayoutId id="2147485664" r:id="rId9"/>
    <p:sldLayoutId id="2147485665" r:id="rId10"/>
    <p:sldLayoutId id="2147485666"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314BAE50-1EBB-4697-B818-41C4E50BF6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D8842AEB-9626-4046-B048-4C382B97793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B7EF351B-84B4-450E-B84D-E4ACD4EDBC91}"/>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267293AD-3970-41E6-8A63-29C4E0CEFC6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72F77947-6089-4FE5-BFFF-5ECAE16EF97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FB4FE9F4-CCA9-4E28-8AE3-28C4492ADC5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F4EAE45-3111-438F-81EE-63467D610256}"/>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0F0E2D6-8699-411D-B3FD-FFCED520C675}" type="slidenum">
              <a:rPr lang="nl-NL" altLang="nl-NL"/>
              <a:pPr>
                <a:defRPr/>
              </a:pPr>
              <a:t>‹#›</a:t>
            </a:fld>
            <a:endParaRPr lang="nl-NL" altLang="nl-NL"/>
          </a:p>
        </p:txBody>
      </p:sp>
    </p:spTree>
    <p:extLst>
      <p:ext uri="{BB962C8B-B14F-4D97-AF65-F5344CB8AC3E}">
        <p14:creationId xmlns:p14="http://schemas.microsoft.com/office/powerpoint/2010/main" val="3236506438"/>
      </p:ext>
    </p:extLst>
  </p:cSld>
  <p:clrMap bg1="lt1" tx1="dk1" bg2="lt2" tx2="dk2" accent1="accent1" accent2="accent2" accent3="accent3" accent4="accent4" accent5="accent5" accent6="accent6" hlink="hlink" folHlink="folHlink"/>
  <p:sldLayoutIdLst>
    <p:sldLayoutId id="2147485668" r:id="rId1"/>
    <p:sldLayoutId id="2147485669" r:id="rId2"/>
    <p:sldLayoutId id="2147485670" r:id="rId3"/>
    <p:sldLayoutId id="2147485671" r:id="rId4"/>
    <p:sldLayoutId id="2147485672" r:id="rId5"/>
    <p:sldLayoutId id="2147485673" r:id="rId6"/>
    <p:sldLayoutId id="2147485674" r:id="rId7"/>
    <p:sldLayoutId id="2147485675" r:id="rId8"/>
    <p:sldLayoutId id="2147485676" r:id="rId9"/>
    <p:sldLayoutId id="2147485677" r:id="rId10"/>
    <p:sldLayoutId id="2147485678"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a:extLst>
              <a:ext uri="{FF2B5EF4-FFF2-40B4-BE49-F238E27FC236}">
                <a16:creationId xmlns:a16="http://schemas.microsoft.com/office/drawing/2014/main" id="{2F3AEF05-4B54-CC58-D436-2F7023F4B7E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468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descr="Hout_footer_ppt">
            <a:extLst>
              <a:ext uri="{FF2B5EF4-FFF2-40B4-BE49-F238E27FC236}">
                <a16:creationId xmlns:a16="http://schemas.microsoft.com/office/drawing/2014/main" id="{F3575186-B3A6-1FDB-2BF0-4AC120A7BD2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393700"/>
            <a:ext cx="9147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A6CFDF22-C845-0081-E704-5F47417EF3C7}"/>
              </a:ext>
            </a:extLst>
          </p:cNvPr>
          <p:cNvSpPr>
            <a:spLocks noGrp="1" noChangeArrowheads="1"/>
          </p:cNvSpPr>
          <p:nvPr>
            <p:ph type="title"/>
          </p:nvPr>
        </p:nvSpPr>
        <p:spPr bwMode="auto">
          <a:xfrm>
            <a:off x="457200" y="28416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ltLang="nl-NL"/>
              <a:t>Klik om het opmaakprofiel te bewerken</a:t>
            </a:r>
          </a:p>
        </p:txBody>
      </p:sp>
      <p:sp>
        <p:nvSpPr>
          <p:cNvPr id="1029" name="Rectangle 3">
            <a:extLst>
              <a:ext uri="{FF2B5EF4-FFF2-40B4-BE49-F238E27FC236}">
                <a16:creationId xmlns:a16="http://schemas.microsoft.com/office/drawing/2014/main" id="{3CB3D0C0-BBA5-446E-148D-2AA3FF75723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
        <p:nvSpPr>
          <p:cNvPr id="2" name="Rectangle 4">
            <a:extLst>
              <a:ext uri="{FF2B5EF4-FFF2-40B4-BE49-F238E27FC236}">
                <a16:creationId xmlns:a16="http://schemas.microsoft.com/office/drawing/2014/main" id="{971F8261-C717-6DEC-A8DF-777A3A304601}"/>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a:extLst>
              <a:ext uri="{FF2B5EF4-FFF2-40B4-BE49-F238E27FC236}">
                <a16:creationId xmlns:a16="http://schemas.microsoft.com/office/drawing/2014/main" id="{1CEB446B-339E-0EAB-6D44-5DBF44B9849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a:extLst>
              <a:ext uri="{FF2B5EF4-FFF2-40B4-BE49-F238E27FC236}">
                <a16:creationId xmlns:a16="http://schemas.microsoft.com/office/drawing/2014/main" id="{86736615-8DA9-5E3C-F4B4-8BBA273315ED}"/>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A45E7B1-DF4F-495B-8E14-759AB2B3ED6E}" type="slidenum">
              <a:rPr lang="nl-NL" altLang="nl-NL"/>
              <a:pPr>
                <a:defRPr/>
              </a:pPr>
              <a:t>‹#›</a:t>
            </a:fld>
            <a:endParaRPr lang="nl-NL" altLang="nl-NL"/>
          </a:p>
        </p:txBody>
      </p:sp>
    </p:spTree>
    <p:extLst>
      <p:ext uri="{BB962C8B-B14F-4D97-AF65-F5344CB8AC3E}">
        <p14:creationId xmlns:p14="http://schemas.microsoft.com/office/powerpoint/2010/main" val="2406697526"/>
      </p:ext>
    </p:extLst>
  </p:cSld>
  <p:clrMap bg1="lt1" tx1="dk1" bg2="lt2" tx2="dk2" accent1="accent1" accent2="accent2" accent3="accent3" accent4="accent4" accent5="accent5" accent6="accent6" hlink="hlink" folHlink="folHlink"/>
  <p:sldLayoutIdLst>
    <p:sldLayoutId id="2147485680" r:id="rId1"/>
    <p:sldLayoutId id="2147485681" r:id="rId2"/>
    <p:sldLayoutId id="2147485682" r:id="rId3"/>
    <p:sldLayoutId id="2147485683" r:id="rId4"/>
    <p:sldLayoutId id="2147485684" r:id="rId5"/>
    <p:sldLayoutId id="2147485685" r:id="rId6"/>
    <p:sldLayoutId id="2147485686" r:id="rId7"/>
    <p:sldLayoutId id="2147485687" r:id="rId8"/>
    <p:sldLayoutId id="2147485688" r:id="rId9"/>
    <p:sldLayoutId id="2147485689" r:id="rId10"/>
    <p:sldLayoutId id="2147485690"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7849E6C-8295-48C1-9E09-2CB337710086}"/>
              </a:ext>
            </a:extLst>
          </p:cNvPr>
          <p:cNvSpPr>
            <a:spLocks noGrp="1" noChangeArrowheads="1"/>
          </p:cNvSpPr>
          <p:nvPr>
            <p:ph type="ctrTitle"/>
          </p:nvPr>
        </p:nvSpPr>
        <p:spPr/>
        <p:txBody>
          <a:bodyPr/>
          <a:lstStyle/>
          <a:p>
            <a:pPr eaLnBrk="1" hangingPunct="1">
              <a:defRPr/>
            </a:pPr>
            <a:r>
              <a:rPr lang="en-US" altLang="nl-NL" dirty="0"/>
              <a:t>101e </a:t>
            </a:r>
            <a:r>
              <a:rPr lang="en-US" altLang="nl-NL" dirty="0" err="1"/>
              <a:t>Landelijke</a:t>
            </a:r>
            <a:r>
              <a:rPr lang="en-US" altLang="nl-NL" dirty="0"/>
              <a:t> </a:t>
            </a:r>
            <a:r>
              <a:rPr lang="en-US" altLang="nl-NL" dirty="0" err="1"/>
              <a:t>raad</a:t>
            </a:r>
            <a:br>
              <a:rPr lang="en-US" altLang="nl-NL" dirty="0"/>
            </a:br>
            <a:r>
              <a:rPr lang="en-US" altLang="nl-NL" sz="1600" i="1" dirty="0">
                <a:latin typeface="+mn-lt"/>
              </a:rPr>
              <a:t>10 </a:t>
            </a:r>
            <a:r>
              <a:rPr lang="en-US" altLang="nl-NL" sz="1600" i="1" dirty="0" err="1">
                <a:latin typeface="+mn-lt"/>
              </a:rPr>
              <a:t>juni</a:t>
            </a:r>
            <a:r>
              <a:rPr lang="en-US" altLang="nl-NL" sz="1600" i="1" dirty="0">
                <a:latin typeface="+mn-lt"/>
              </a:rPr>
              <a:t> 2023</a:t>
            </a:r>
            <a:endParaRPr lang="nl-NL" altLang="nl-NL" sz="1600" i="1" dirty="0">
              <a:latin typeface="+mn-lt"/>
            </a:endParaRPr>
          </a:p>
        </p:txBody>
      </p:sp>
      <p:sp>
        <p:nvSpPr>
          <p:cNvPr id="4099" name="Rectangle 3">
            <a:extLst>
              <a:ext uri="{FF2B5EF4-FFF2-40B4-BE49-F238E27FC236}">
                <a16:creationId xmlns:a16="http://schemas.microsoft.com/office/drawing/2014/main" id="{88130A47-D4EC-4BEB-8EE8-2F6DB95385D0}"/>
              </a:ext>
            </a:extLst>
          </p:cNvPr>
          <p:cNvSpPr>
            <a:spLocks noGrp="1" noChangeArrowheads="1"/>
          </p:cNvSpPr>
          <p:nvPr>
            <p:ph type="subTitle" idx="1"/>
          </p:nvPr>
        </p:nvSpPr>
        <p:spPr>
          <a:xfrm>
            <a:off x="423863" y="3886200"/>
            <a:ext cx="8418512" cy="1302488"/>
          </a:xfrm>
        </p:spPr>
        <p:txBody>
          <a:bodyPr/>
          <a:lstStyle/>
          <a:p>
            <a:pPr eaLnBrk="1" hangingPunct="1">
              <a:lnSpc>
                <a:spcPct val="114000"/>
              </a:lnSpc>
              <a:spcBef>
                <a:spcPct val="0"/>
              </a:spcBef>
            </a:pPr>
            <a:r>
              <a:rPr lang="nl-NL" altLang="nl-NL" dirty="0"/>
              <a:t>Toelichting op de belangrijkste onderwerpen </a:t>
            </a:r>
            <a:r>
              <a:rPr lang="en-US" altLang="nl-NL" dirty="0"/>
              <a:t>van de agenda</a:t>
            </a:r>
            <a:endParaRPr lang="nl-NL" alt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8957312-6312-4298-A08A-F031A8162B3E}"/>
              </a:ext>
            </a:extLst>
          </p:cNvPr>
          <p:cNvSpPr>
            <a:spLocks noGrp="1" noChangeArrowheads="1"/>
          </p:cNvSpPr>
          <p:nvPr>
            <p:ph type="title"/>
          </p:nvPr>
        </p:nvSpPr>
        <p:spPr>
          <a:xfrm>
            <a:off x="457200" y="190500"/>
            <a:ext cx="8229600" cy="1143000"/>
          </a:xfrm>
        </p:spPr>
        <p:txBody>
          <a:bodyPr/>
          <a:lstStyle/>
          <a:p>
            <a:pPr eaLnBrk="1" hangingPunct="1"/>
            <a:r>
              <a:rPr lang="en-US" altLang="nl-NL" dirty="0"/>
              <a:t>Agenda van de </a:t>
            </a:r>
            <a:r>
              <a:rPr lang="en-US" altLang="nl-NL" dirty="0" err="1"/>
              <a:t>landelijke</a:t>
            </a:r>
            <a:r>
              <a:rPr lang="en-US" altLang="nl-NL" dirty="0"/>
              <a:t> </a:t>
            </a:r>
            <a:r>
              <a:rPr lang="en-US" altLang="nl-NL" dirty="0" err="1"/>
              <a:t>raad</a:t>
            </a:r>
            <a:r>
              <a:rPr lang="en-US" altLang="nl-NL" dirty="0"/>
              <a:t> van 10 </a:t>
            </a:r>
            <a:r>
              <a:rPr lang="en-US" altLang="nl-NL" dirty="0" err="1"/>
              <a:t>juni</a:t>
            </a:r>
            <a:r>
              <a:rPr lang="en-US" altLang="nl-NL" dirty="0"/>
              <a:t> 2023</a:t>
            </a:r>
            <a:endParaRPr lang="nl-NL" altLang="nl-NL" dirty="0"/>
          </a:p>
        </p:txBody>
      </p:sp>
      <p:sp>
        <p:nvSpPr>
          <p:cNvPr id="8195" name="Rectangle 3">
            <a:extLst>
              <a:ext uri="{FF2B5EF4-FFF2-40B4-BE49-F238E27FC236}">
                <a16:creationId xmlns:a16="http://schemas.microsoft.com/office/drawing/2014/main" id="{62075F40-AAED-4818-9D8C-71CB6EF8C61C}"/>
              </a:ext>
            </a:extLst>
          </p:cNvPr>
          <p:cNvSpPr>
            <a:spLocks noGrp="1" noChangeArrowheads="1"/>
          </p:cNvSpPr>
          <p:nvPr>
            <p:ph type="body" idx="1"/>
          </p:nvPr>
        </p:nvSpPr>
        <p:spPr>
          <a:xfrm>
            <a:off x="457200" y="1227174"/>
            <a:ext cx="8516938" cy="4960975"/>
          </a:xfrm>
        </p:spPr>
        <p:txBody>
          <a:bodyPr/>
          <a:lstStyle/>
          <a:p>
            <a:pPr marL="457200" marR="0" lvl="0" indent="-457200" algn="l" defTabSz="914400" rtl="0" eaLnBrk="0" fontAlgn="base" latinLnBrk="0" hangingPunct="0">
              <a:lnSpc>
                <a:spcPct val="114000"/>
              </a:lnSpc>
              <a:spcBef>
                <a:spcPts val="0"/>
              </a:spcBef>
              <a:spcAft>
                <a:spcPct val="0"/>
              </a:spcAft>
              <a:buClrTx/>
              <a:buSzTx/>
              <a:buFont typeface="+mj-lt"/>
              <a:buAutoNum type="arabicPeriod"/>
              <a:tabLst/>
              <a:defRPr/>
            </a:pPr>
            <a:r>
              <a:rPr kumimoji="0" lang="nl-NL" sz="2000" b="1" i="0" u="none" strike="noStrike" kern="0" cap="none" spc="0" normalizeH="0" baseline="0" noProof="0" dirty="0">
                <a:ln>
                  <a:noFill/>
                </a:ln>
                <a:solidFill>
                  <a:srgbClr val="000000"/>
                </a:solidFill>
                <a:effectLst/>
                <a:uLnTx/>
                <a:uFillTx/>
                <a:latin typeface="Arial"/>
                <a:ea typeface="+mn-ea"/>
                <a:cs typeface="+mn-cs"/>
              </a:rPr>
              <a:t>Meningsvormend deel</a:t>
            </a:r>
            <a:br>
              <a:rPr kumimoji="0" lang="nl-NL" sz="2000" b="0" i="0" u="none" strike="noStrike" kern="0" cap="none" spc="0" normalizeH="0" baseline="0" noProof="0" dirty="0">
                <a:ln>
                  <a:noFill/>
                </a:ln>
                <a:solidFill>
                  <a:srgbClr val="000000"/>
                </a:solidFill>
                <a:effectLst/>
                <a:uLnTx/>
                <a:uFillTx/>
                <a:latin typeface="Arial"/>
                <a:ea typeface="+mn-ea"/>
                <a:cs typeface="+mn-cs"/>
              </a:rPr>
            </a:br>
            <a:r>
              <a:rPr kumimoji="0" lang="nl-NL" sz="2000" b="0" i="0" u="none" strike="noStrike" kern="0" cap="none" spc="0" normalizeH="0" baseline="0" noProof="0" dirty="0">
                <a:ln>
                  <a:noFill/>
                </a:ln>
                <a:solidFill>
                  <a:srgbClr val="000000"/>
                </a:solidFill>
                <a:effectLst/>
                <a:uLnTx/>
                <a:uFillTx/>
                <a:latin typeface="Arial"/>
                <a:ea typeface="+mn-ea"/>
                <a:cs typeface="+mn-cs"/>
              </a:rPr>
              <a:t>- De waarde van evenementen.</a:t>
            </a:r>
            <a:br>
              <a:rPr kumimoji="0" lang="nl-NL" sz="2200" b="0" i="0" u="none" strike="noStrike" kern="0" cap="none" spc="0" normalizeH="0" baseline="0" noProof="0" dirty="0">
                <a:ln>
                  <a:noFill/>
                </a:ln>
                <a:solidFill>
                  <a:srgbClr val="000000"/>
                </a:solidFill>
                <a:effectLst/>
                <a:uLnTx/>
                <a:uFillTx/>
                <a:latin typeface="Arial"/>
                <a:ea typeface="+mn-ea"/>
                <a:cs typeface="+mn-cs"/>
              </a:rPr>
            </a:br>
            <a:endParaRPr kumimoji="0" lang="nl-NL" sz="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1" i="0" u="none" strike="noStrike" kern="0" cap="none" spc="0" normalizeH="0" baseline="0" noProof="0" dirty="0">
                <a:ln>
                  <a:noFill/>
                </a:ln>
                <a:solidFill>
                  <a:srgbClr val="000000"/>
                </a:solidFill>
                <a:effectLst/>
                <a:uLnTx/>
                <a:uFillTx/>
                <a:latin typeface="Arial"/>
                <a:ea typeface="+mn-ea"/>
                <a:cs typeface="+mn-cs"/>
              </a:rPr>
              <a:t>2.   Besluitvormend deel</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Voordrachten en stemming;</a:t>
            </a:r>
            <a:br>
              <a:rPr kumimoji="0" lang="nl-NL" sz="2000" b="0" i="0" u="none" strike="noStrike" kern="0" cap="none" spc="0" normalizeH="0" baseline="0" noProof="0" dirty="0">
                <a:ln>
                  <a:noFill/>
                </a:ln>
                <a:solidFill>
                  <a:srgbClr val="000000"/>
                </a:solidFill>
                <a:effectLst/>
                <a:uLnTx/>
                <a:uFillTx/>
                <a:latin typeface="Arial"/>
                <a:ea typeface="+mn-ea"/>
                <a:cs typeface="+mn-cs"/>
              </a:rPr>
            </a:br>
            <a:r>
              <a:rPr kumimoji="0" lang="nl-NL" sz="2000" b="0" i="0" u="none" strike="noStrike" kern="0" cap="none" spc="0" normalizeH="0" baseline="0" noProof="0" dirty="0">
                <a:ln>
                  <a:noFill/>
                </a:ln>
                <a:solidFill>
                  <a:srgbClr val="000000"/>
                </a:solidFill>
                <a:effectLst/>
                <a:uLnTx/>
                <a:uFillTx/>
                <a:latin typeface="Arial"/>
                <a:ea typeface="+mn-ea"/>
                <a:cs typeface="+mn-cs"/>
              </a:rPr>
              <a:t>      - Mededelingen;</a:t>
            </a:r>
          </a:p>
          <a:p>
            <a:pPr marL="0" marR="0" lvl="0" indent="0" algn="l" defTabSz="914400" rtl="0" eaLnBrk="0" fontAlgn="base" latinLnBrk="0" hangingPunct="0">
              <a:lnSpc>
                <a:spcPct val="114000"/>
              </a:lnSpc>
              <a:spcBef>
                <a:spcPts val="0"/>
              </a:spcBef>
              <a:spcAft>
                <a:spcPct val="0"/>
              </a:spcAft>
              <a:buClrTx/>
              <a:buSzTx/>
              <a:buFontTx/>
              <a:buNone/>
              <a:tabLst/>
              <a:defRPr/>
            </a:pPr>
            <a:r>
              <a:rPr lang="nl-NL" sz="2000" dirty="0">
                <a:solidFill>
                  <a:srgbClr val="000000"/>
                </a:solidFill>
                <a:latin typeface="Arial"/>
              </a:rPr>
              <a:t>      - </a:t>
            </a:r>
            <a:r>
              <a:rPr kumimoji="0" lang="nl-NL" sz="2000" b="0" i="0" u="none" strike="noStrike" kern="0" cap="none" spc="0" normalizeH="0" baseline="0" noProof="0" dirty="0">
                <a:ln>
                  <a:noFill/>
                </a:ln>
                <a:solidFill>
                  <a:srgbClr val="000000"/>
                </a:solidFill>
                <a:effectLst/>
                <a:uLnTx/>
                <a:uFillTx/>
                <a:latin typeface="Arial"/>
                <a:ea typeface="+mn-ea"/>
                <a:cs typeface="+mn-cs"/>
              </a:rPr>
              <a:t>Rapportage werkgroep Veiligheid en Vertrouwen;</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Aanpassingen huishoudelijk reglement;</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Kamperen en bivakkeren, visie en beleid;</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Vastgoed ontwikkelingen Scouting Nederland;</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Scoutinglandgoed Zeewolde;</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Voorstel meerjarenbeleid 2024-2025;</a:t>
            </a:r>
          </a:p>
          <a:p>
            <a:pPr marL="0" marR="0" lvl="0" indent="0" algn="l" defTabSz="914400" rtl="0" eaLnBrk="0" fontAlgn="base" latinLnBrk="0" hangingPunct="0">
              <a:lnSpc>
                <a:spcPct val="114000"/>
              </a:lnSpc>
              <a:spcBef>
                <a:spcPts val="0"/>
              </a:spcBef>
              <a:spcAft>
                <a:spcPct val="0"/>
              </a:spcAft>
              <a:buClrTx/>
              <a:buSzTx/>
              <a:buFontTx/>
              <a:buNone/>
              <a:tabLst/>
              <a:defRPr/>
            </a:pPr>
            <a:r>
              <a:rPr lang="nl-NL" sz="2000" dirty="0">
                <a:solidFill>
                  <a:srgbClr val="000000"/>
                </a:solidFill>
                <a:latin typeface="Arial"/>
              </a:rPr>
              <a:t>      - </a:t>
            </a:r>
            <a:r>
              <a:rPr kumimoji="0" lang="nl-NL" sz="2000" b="0" i="0" u="none" strike="noStrike" kern="0" cap="none" spc="0" normalizeH="0" baseline="0" noProof="0" dirty="0">
                <a:ln>
                  <a:noFill/>
                </a:ln>
                <a:solidFill>
                  <a:srgbClr val="000000"/>
                </a:solidFill>
                <a:effectLst/>
                <a:uLnTx/>
                <a:uFillTx/>
                <a:latin typeface="Arial"/>
                <a:ea typeface="+mn-ea"/>
                <a:cs typeface="+mn-cs"/>
              </a:rPr>
              <a:t>Rapportage Activiteitenplan Scouting Nederland 2022;</a:t>
            </a:r>
          </a:p>
          <a:p>
            <a:pPr marL="0" marR="0" lvl="0" indent="0" algn="l" defTabSz="914400" rtl="0" eaLnBrk="0" fontAlgn="base" latinLnBrk="0" hangingPunct="0">
              <a:lnSpc>
                <a:spcPct val="114000"/>
              </a:lnSpc>
              <a:spcBef>
                <a:spcPts val="0"/>
              </a:spcBef>
              <a:spcAft>
                <a:spcPct val="0"/>
              </a:spcAft>
              <a:buClrTx/>
              <a:buSzTx/>
              <a:buFontTx/>
              <a:buNone/>
              <a:tabLst/>
              <a:defRPr/>
            </a:pPr>
            <a:r>
              <a:rPr kumimoji="0" lang="nl-NL" sz="2000" b="0" i="0" u="none" strike="noStrike" kern="0" cap="none" spc="0" normalizeH="0" baseline="0" noProof="0" dirty="0">
                <a:ln>
                  <a:noFill/>
                </a:ln>
                <a:solidFill>
                  <a:srgbClr val="000000"/>
                </a:solidFill>
                <a:effectLst/>
                <a:uLnTx/>
                <a:uFillTx/>
                <a:latin typeface="Arial"/>
                <a:ea typeface="+mn-ea"/>
                <a:cs typeface="+mn-cs"/>
              </a:rPr>
              <a:t>      - Financiën en beheer.</a:t>
            </a:r>
          </a:p>
          <a:p>
            <a:pPr marL="0" marR="0" lvl="0" indent="0" algn="l" defTabSz="914400" rtl="0" eaLnBrk="0" fontAlgn="base" latinLnBrk="0" hangingPunct="0">
              <a:lnSpc>
                <a:spcPct val="114000"/>
              </a:lnSpc>
              <a:spcBef>
                <a:spcPts val="0"/>
              </a:spcBef>
              <a:spcAft>
                <a:spcPct val="0"/>
              </a:spcAft>
              <a:buClrTx/>
              <a:buSzTx/>
              <a:buFontTx/>
              <a:buNone/>
              <a:tabLst/>
              <a:defRPr/>
            </a:pPr>
            <a:endParaRPr kumimoji="0" lang="nl-NL" sz="800" b="0" i="0" u="none" strike="noStrike" kern="0" cap="none" spc="0" normalizeH="0" baseline="0" noProof="0" dirty="0">
              <a:ln>
                <a:noFill/>
              </a:ln>
              <a:solidFill>
                <a:srgbClr val="000000"/>
              </a:solidFill>
              <a:effectLst/>
              <a:uLnTx/>
              <a:uFillTx/>
              <a:latin typeface="Arial"/>
              <a:ea typeface="+mn-ea"/>
              <a:cs typeface="+mn-cs"/>
            </a:endParaRPr>
          </a:p>
          <a:p>
            <a:pPr marL="0" indent="0" eaLnBrk="1" hangingPunct="1">
              <a:buFontTx/>
              <a:buNone/>
            </a:pPr>
            <a:endParaRPr lang="nl-NL" altLang="nl-NL"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DFBA867D-8DE5-D298-5540-55664FC2C0A9}"/>
              </a:ext>
            </a:extLst>
          </p:cNvPr>
          <p:cNvSpPr>
            <a:spLocks noGrp="1" noChangeArrowheads="1"/>
          </p:cNvSpPr>
          <p:nvPr>
            <p:ph type="title"/>
          </p:nvPr>
        </p:nvSpPr>
        <p:spPr>
          <a:xfrm>
            <a:off x="457200" y="200025"/>
            <a:ext cx="8229600" cy="1143000"/>
          </a:xfrm>
        </p:spPr>
        <p:txBody>
          <a:bodyPr/>
          <a:lstStyle/>
          <a:p>
            <a:r>
              <a:rPr lang="nl-NL" altLang="nl-NL"/>
              <a:t>Meningsvormend deel</a:t>
            </a:r>
            <a:endParaRPr lang="nl-NL" altLang="nl-NL" i="1"/>
          </a:p>
        </p:txBody>
      </p:sp>
      <p:sp>
        <p:nvSpPr>
          <p:cNvPr id="6147" name="Tijdelijke aanduiding voor inhoud 2">
            <a:extLst>
              <a:ext uri="{FF2B5EF4-FFF2-40B4-BE49-F238E27FC236}">
                <a16:creationId xmlns:a16="http://schemas.microsoft.com/office/drawing/2014/main" id="{B1109AC9-2C15-02D8-FE22-8323056E190D}"/>
              </a:ext>
            </a:extLst>
          </p:cNvPr>
          <p:cNvSpPr>
            <a:spLocks noGrp="1" noChangeArrowheads="1"/>
          </p:cNvSpPr>
          <p:nvPr>
            <p:ph idx="1"/>
          </p:nvPr>
        </p:nvSpPr>
        <p:spPr>
          <a:xfrm>
            <a:off x="457200" y="1335715"/>
            <a:ext cx="8314660" cy="4525963"/>
          </a:xfrm>
        </p:spPr>
        <p:txBody>
          <a:bodyPr/>
          <a:lstStyle/>
          <a:p>
            <a:pPr marL="0" indent="0">
              <a:lnSpc>
                <a:spcPct val="115000"/>
              </a:lnSpc>
              <a:buFontTx/>
              <a:buNone/>
              <a:tabLst>
                <a:tab pos="647700" algn="l"/>
                <a:tab pos="990600" algn="l"/>
              </a:tabLst>
            </a:pPr>
            <a:r>
              <a:rPr lang="nl-NL" altLang="nl-NL" sz="2000" dirty="0">
                <a:ea typeface="Times New Roman" panose="02020603050405020304" pitchFamily="18" charset="0"/>
                <a:cs typeface="Arial" panose="020B0604020202020204" pitchFamily="34" charset="0"/>
              </a:rPr>
              <a:t>Tijdens het meningsvormend deel staan er onderwerpen op de agenda die te maken hebben met het beleid van de vereniging. Alle (</a:t>
            </a:r>
            <a:r>
              <a:rPr lang="nl-NL" altLang="nl-NL" sz="2000" dirty="0" err="1">
                <a:ea typeface="Times New Roman" panose="02020603050405020304" pitchFamily="18" charset="0"/>
                <a:cs typeface="Arial" panose="020B0604020202020204" pitchFamily="34" charset="0"/>
              </a:rPr>
              <a:t>plv</a:t>
            </a:r>
            <a:r>
              <a:rPr lang="nl-NL" altLang="nl-NL" sz="2000" dirty="0">
                <a:ea typeface="Times New Roman" panose="02020603050405020304" pitchFamily="18" charset="0"/>
                <a:cs typeface="Arial" panose="020B0604020202020204" pitchFamily="34" charset="0"/>
              </a:rPr>
              <a:t>) leden van de landelijke raad, jongeren en andere leden van de vereniging die hiervoor belangstelling hebben, zijn welkom om hier aan deel te nemen. </a:t>
            </a:r>
          </a:p>
          <a:p>
            <a:pPr marL="0" indent="0">
              <a:lnSpc>
                <a:spcPct val="115000"/>
              </a:lnSpc>
              <a:buNone/>
            </a:pPr>
            <a:endParaRPr lang="nl-NL" altLang="nl-NL" sz="800" dirty="0">
              <a:ea typeface="Times New Roman" panose="02020603050405020304" pitchFamily="18" charset="0"/>
              <a:cs typeface="Arial" panose="020B0604020202020204" pitchFamily="34" charset="0"/>
            </a:endParaRPr>
          </a:p>
          <a:p>
            <a:pPr marL="0" indent="0">
              <a:lnSpc>
                <a:spcPct val="115000"/>
              </a:lnSpc>
              <a:buNone/>
            </a:pPr>
            <a:r>
              <a:rPr lang="nl-NL" altLang="nl-NL" sz="2000" dirty="0">
                <a:ea typeface="Times New Roman" panose="02020603050405020304" pitchFamily="18" charset="0"/>
                <a:cs typeface="Arial" panose="020B0604020202020204" pitchFamily="34" charset="0"/>
              </a:rPr>
              <a:t>In het meningsvormend deel staat dit keer het thema ‘De waarde van evenementen’ centraal, waarbij met elkaar wordt gesproken </a:t>
            </a:r>
            <a:r>
              <a:rPr lang="nl-NL" sz="2000" dirty="0">
                <a:effectLst/>
                <a:latin typeface="Arial" panose="020B0604020202020204" pitchFamily="34" charset="0"/>
                <a:ea typeface="Times New Roman" panose="02020603050405020304" pitchFamily="18" charset="0"/>
                <a:cs typeface="Times New Roman" panose="02020603050405020304" pitchFamily="18" charset="0"/>
              </a:rPr>
              <a:t>over zaken als:</a:t>
            </a:r>
          </a:p>
          <a:p>
            <a:pPr marL="342900" lvl="0" indent="-342900">
              <a:buFont typeface="Arial" panose="020B0604020202020204" pitchFamily="34" charset="0"/>
              <a:buChar char="-"/>
            </a:pPr>
            <a:r>
              <a:rPr lang="nl-NL" sz="2000" dirty="0">
                <a:effectLst/>
                <a:latin typeface="Arial" panose="020B0604020202020204" pitchFamily="34" charset="0"/>
                <a:ea typeface="Times New Roman" panose="02020603050405020304" pitchFamily="18" charset="0"/>
                <a:cs typeface="Times New Roman" panose="02020603050405020304" pitchFamily="18" charset="0"/>
              </a:rPr>
              <a:t>Inzet en persoonlijke ontwikkeling van vrijwilligers;</a:t>
            </a:r>
          </a:p>
          <a:p>
            <a:pPr marL="342900" lvl="0" indent="-342900">
              <a:buFont typeface="Arial" panose="020B0604020202020204" pitchFamily="34" charset="0"/>
              <a:buChar char="-"/>
            </a:pPr>
            <a:r>
              <a:rPr lang="nl-NL" sz="2000" dirty="0">
                <a:effectLst/>
                <a:latin typeface="Arial" panose="020B0604020202020204" pitchFamily="34" charset="0"/>
                <a:ea typeface="Times New Roman" panose="02020603050405020304" pitchFamily="18" charset="0"/>
                <a:cs typeface="Times New Roman" panose="02020603050405020304" pitchFamily="18" charset="0"/>
              </a:rPr>
              <a:t>Toegankelijkheid en betaalbaarheid deelnemers versus financieel risico deelnemers en vereniging.</a:t>
            </a:r>
          </a:p>
          <a:p>
            <a:pPr marL="0" indent="0">
              <a:lnSpc>
                <a:spcPct val="115000"/>
              </a:lnSpc>
              <a:buNone/>
            </a:pPr>
            <a:endParaRPr lang="nl-NL" sz="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buNone/>
            </a:pPr>
            <a:r>
              <a:rPr lang="nl-NL" sz="2000" dirty="0">
                <a:effectLst/>
                <a:latin typeface="Arial" panose="020B0604020202020204" pitchFamily="34" charset="0"/>
                <a:ea typeface="Times New Roman" panose="02020603050405020304" pitchFamily="18" charset="0"/>
                <a:cs typeface="Times New Roman" panose="02020603050405020304" pitchFamily="18" charset="0"/>
              </a:rPr>
              <a:t>Deze input zal gebruikt worden bij de verdere opzet en inrichting van onze evenementen(organisatie) binnen Scouting Nederland. </a:t>
            </a:r>
          </a:p>
          <a:p>
            <a:pPr marL="0" indent="0">
              <a:lnSpc>
                <a:spcPct val="115000"/>
              </a:lnSpc>
              <a:buFontTx/>
              <a:buNone/>
              <a:tabLst>
                <a:tab pos="647700" algn="l"/>
                <a:tab pos="990600" algn="l"/>
              </a:tabLst>
            </a:pPr>
            <a:endParaRPr lang="nl-NL" altLang="nl-NL" sz="2000" dirty="0">
              <a:ea typeface="Times New Roman" panose="02020603050405020304" pitchFamily="18" charset="0"/>
              <a:cs typeface="Arial" panose="020B0604020202020204" pitchFamily="34" charset="0"/>
            </a:endParaRPr>
          </a:p>
          <a:p>
            <a:pPr marL="0" indent="0">
              <a:lnSpc>
                <a:spcPct val="114000"/>
              </a:lnSpc>
              <a:spcBef>
                <a:spcPct val="0"/>
              </a:spcBef>
              <a:buFontTx/>
              <a:buNone/>
              <a:tabLst>
                <a:tab pos="647700" algn="l"/>
                <a:tab pos="990600" algn="l"/>
              </a:tabLst>
            </a:pPr>
            <a:endParaRPr lang="nl-NL" altLang="nl-NL" sz="1800" b="1" dirty="0">
              <a:ea typeface="Times New Roman" panose="02020603050405020304" pitchFamily="18"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2E9155-DFA9-7A19-9F64-8C6886BD2D32}"/>
              </a:ext>
            </a:extLst>
          </p:cNvPr>
          <p:cNvSpPr>
            <a:spLocks noGrp="1"/>
          </p:cNvSpPr>
          <p:nvPr>
            <p:ph type="title"/>
          </p:nvPr>
        </p:nvSpPr>
        <p:spPr/>
        <p:txBody>
          <a:bodyPr/>
          <a:lstStyle/>
          <a:p>
            <a:r>
              <a:rPr lang="nl-NL" dirty="0"/>
              <a:t>Mededelingen</a:t>
            </a:r>
          </a:p>
        </p:txBody>
      </p:sp>
      <p:sp>
        <p:nvSpPr>
          <p:cNvPr id="3" name="Tijdelijke aanduiding voor inhoud 2">
            <a:extLst>
              <a:ext uri="{FF2B5EF4-FFF2-40B4-BE49-F238E27FC236}">
                <a16:creationId xmlns:a16="http://schemas.microsoft.com/office/drawing/2014/main" id="{495A5D1C-5FFD-50B1-DF7B-A7134CC8A148}"/>
              </a:ext>
            </a:extLst>
          </p:cNvPr>
          <p:cNvSpPr>
            <a:spLocks noGrp="1"/>
          </p:cNvSpPr>
          <p:nvPr>
            <p:ph idx="1"/>
          </p:nvPr>
        </p:nvSpPr>
        <p:spPr>
          <a:xfrm>
            <a:off x="457200" y="1323754"/>
            <a:ext cx="8229600" cy="4375297"/>
          </a:xfrm>
        </p:spPr>
        <p:txBody>
          <a:bodyPr/>
          <a:lstStyle/>
          <a:p>
            <a:pPr marL="0" lvl="0" indent="0">
              <a:buNone/>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Naast de rapportage </a:t>
            </a:r>
            <a:r>
              <a:rPr lang="nl-NL"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Activiteitenplan 2022 wordt de landelijke raad over enkele onderwerpen nog apart geïnformeerd, zoals: </a:t>
            </a:r>
          </a:p>
          <a:p>
            <a:pPr marL="0" lvl="0" indent="0">
              <a:buNone/>
            </a:pPr>
            <a:endPar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Voortgang doorontwikkeling Scouting Academy;</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Toekomst Scoutingmagazine (vanaf 2024);</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Afronding project Veilig Varen;</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Projectevaluatie Nawaka 2022;</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Stappenplan werving voorzitter en vicevoorzitter landelijk bestuur;</a:t>
            </a:r>
            <a:endParaRPr lang="nl-N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mj-lt"/>
              <a:buAutoNum type="alphaLcPeriod"/>
            </a:pPr>
            <a:r>
              <a:rPr lang="nl-NL"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Aanpassing landelijke organisatie Scouting Nederland 2023;</a:t>
            </a:r>
            <a:endParaRPr lang="nl-NL" sz="2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870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63FE09A8-8B75-4680-AB62-EB2B4EA39DB6}"/>
              </a:ext>
            </a:extLst>
          </p:cNvPr>
          <p:cNvSpPr>
            <a:spLocks noGrp="1" noChangeArrowheads="1"/>
          </p:cNvSpPr>
          <p:nvPr>
            <p:ph type="title"/>
          </p:nvPr>
        </p:nvSpPr>
        <p:spPr>
          <a:xfrm>
            <a:off x="457200" y="171147"/>
            <a:ext cx="8229600" cy="1143000"/>
          </a:xfrm>
        </p:spPr>
        <p:txBody>
          <a:bodyPr/>
          <a:lstStyle/>
          <a:p>
            <a:r>
              <a:rPr lang="nl-NL" altLang="nl-NL" dirty="0"/>
              <a:t>Rapportage werkgroep Veiligheid &amp; Vertrouwen</a:t>
            </a:r>
          </a:p>
        </p:txBody>
      </p:sp>
      <p:sp>
        <p:nvSpPr>
          <p:cNvPr id="12291" name="Tijdelijke aanduiding voor inhoud 2">
            <a:extLst>
              <a:ext uri="{FF2B5EF4-FFF2-40B4-BE49-F238E27FC236}">
                <a16:creationId xmlns:a16="http://schemas.microsoft.com/office/drawing/2014/main" id="{42CB71ED-1160-45C8-8008-90B77257C79A}"/>
              </a:ext>
            </a:extLst>
          </p:cNvPr>
          <p:cNvSpPr>
            <a:spLocks noGrp="1" noChangeArrowheads="1"/>
          </p:cNvSpPr>
          <p:nvPr>
            <p:ph idx="1"/>
          </p:nvPr>
        </p:nvSpPr>
        <p:spPr>
          <a:xfrm>
            <a:off x="457200" y="1314147"/>
            <a:ext cx="8359775" cy="4665662"/>
          </a:xfrm>
        </p:spPr>
        <p:txBody>
          <a:bodyPr/>
          <a:lstStyle/>
          <a:p>
            <a:pPr marL="0" indent="0">
              <a:lnSpc>
                <a:spcPct val="114000"/>
              </a:lnSpc>
              <a:spcBef>
                <a:spcPct val="0"/>
              </a:spcBef>
              <a:buFontTx/>
              <a:buNone/>
            </a:pPr>
            <a:r>
              <a:rPr lang="nl-NL" altLang="nl-NL" sz="2000" dirty="0">
                <a:solidFill>
                  <a:srgbClr val="000000"/>
                </a:solidFill>
              </a:rPr>
              <a:t>Tijdens de informatiebijeenkomst voor de landelijke raad op 9 februari 2022 over de organisatie van </a:t>
            </a:r>
            <a:r>
              <a:rPr lang="nl-NL" altLang="nl-NL" sz="2000" dirty="0" err="1">
                <a:solidFill>
                  <a:srgbClr val="000000"/>
                </a:solidFill>
              </a:rPr>
              <a:t>Nawaka</a:t>
            </a:r>
            <a:r>
              <a:rPr lang="nl-NL" altLang="nl-NL" sz="2000" dirty="0">
                <a:solidFill>
                  <a:srgbClr val="000000"/>
                </a:solidFill>
              </a:rPr>
              <a:t> en de nieuwe aanpak en structuur van Productie is afgesproken een werkgroep op te richten die gaat onderzoeken wat we in de toekomst beter kunnen doen met het oog op een veilige samenwerkingsomgeving waarin we elkaar kunnen en durven vertrouwen. </a:t>
            </a:r>
          </a:p>
          <a:p>
            <a:pPr marL="0" indent="0">
              <a:lnSpc>
                <a:spcPct val="114000"/>
              </a:lnSpc>
              <a:spcBef>
                <a:spcPct val="0"/>
              </a:spcBef>
              <a:buFontTx/>
              <a:buNone/>
            </a:pPr>
            <a:endParaRPr lang="nl-NL" altLang="nl-NL" sz="2000" dirty="0">
              <a:solidFill>
                <a:srgbClr val="000000"/>
              </a:solidFill>
            </a:endParaRPr>
          </a:p>
          <a:p>
            <a:pPr marL="0" indent="0">
              <a:lnSpc>
                <a:spcPct val="114000"/>
              </a:lnSpc>
              <a:spcBef>
                <a:spcPct val="0"/>
              </a:spcBef>
              <a:buFontTx/>
              <a:buNone/>
            </a:pPr>
            <a:r>
              <a:rPr lang="nl-NL" altLang="nl-NL" sz="2000" dirty="0">
                <a:solidFill>
                  <a:srgbClr val="000000"/>
                </a:solidFill>
              </a:rPr>
              <a:t>De rapportage van de werkgroep wordt in de nazending, met de beantwoording van regiovragen, meegestuurd. </a:t>
            </a:r>
          </a:p>
        </p:txBody>
      </p:sp>
    </p:spTree>
    <p:extLst>
      <p:ext uri="{BB962C8B-B14F-4D97-AF65-F5344CB8AC3E}">
        <p14:creationId xmlns:p14="http://schemas.microsoft.com/office/powerpoint/2010/main" val="320749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3F36BF-529B-B7ED-7367-5ED41C199EFC}"/>
              </a:ext>
            </a:extLst>
          </p:cNvPr>
          <p:cNvSpPr>
            <a:spLocks noGrp="1"/>
          </p:cNvSpPr>
          <p:nvPr>
            <p:ph type="title"/>
          </p:nvPr>
        </p:nvSpPr>
        <p:spPr/>
        <p:txBody>
          <a:bodyPr/>
          <a:lstStyle/>
          <a:p>
            <a:r>
              <a:rPr lang="nl-NL" dirty="0"/>
              <a:t>Aanpassingen huishoudelijk reglement</a:t>
            </a:r>
          </a:p>
        </p:txBody>
      </p:sp>
      <p:sp>
        <p:nvSpPr>
          <p:cNvPr id="3" name="Tijdelijke aanduiding voor inhoud 2">
            <a:extLst>
              <a:ext uri="{FF2B5EF4-FFF2-40B4-BE49-F238E27FC236}">
                <a16:creationId xmlns:a16="http://schemas.microsoft.com/office/drawing/2014/main" id="{D758F517-9C9C-827F-3DF6-81D875D2B644}"/>
              </a:ext>
            </a:extLst>
          </p:cNvPr>
          <p:cNvSpPr>
            <a:spLocks noGrp="1"/>
          </p:cNvSpPr>
          <p:nvPr>
            <p:ph idx="1"/>
          </p:nvPr>
        </p:nvSpPr>
        <p:spPr>
          <a:xfrm>
            <a:off x="457200" y="1282976"/>
            <a:ext cx="8357191" cy="4525963"/>
          </a:xfrm>
        </p:spPr>
        <p:txBody>
          <a:bodyPr/>
          <a:lstStyle/>
          <a:p>
            <a:pPr marL="0" indent="0">
              <a:buNone/>
            </a:pPr>
            <a:r>
              <a:rPr lang="nl-NL" sz="2000" dirty="0"/>
              <a:t>Tijdens de landelijke raad staan 2 agendapunten op de agenda voor aanpassing van het huishoudelijk reglement:</a:t>
            </a:r>
          </a:p>
          <a:p>
            <a:pPr marL="0" indent="0">
              <a:buNone/>
            </a:pPr>
            <a:endParaRPr lang="nl-NL" sz="800" dirty="0"/>
          </a:p>
          <a:p>
            <a:pPr marL="457200" indent="-457200">
              <a:buAutoNum type="arabicPeriod"/>
            </a:pPr>
            <a:r>
              <a:rPr lang="nl-NL" sz="1800" dirty="0"/>
              <a:t>Aanpassingen n.a.v. het project Organisatie Regio’s en Admiraliteiten. </a:t>
            </a:r>
          </a:p>
          <a:p>
            <a:pPr marL="0" indent="0">
              <a:buNone/>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       (Sinds voorjaar 2021 is gewerkt aan inbedding van de </a:t>
            </a:r>
          </a:p>
          <a:p>
            <a:pPr marL="0" indent="0">
              <a:buNone/>
            </a:pPr>
            <a:r>
              <a:rPr lang="nl-NL" sz="1800" dirty="0">
                <a:latin typeface="Arial" panose="020B0604020202020204" pitchFamily="34" charset="0"/>
                <a:ea typeface="Times New Roman" panose="02020603050405020304" pitchFamily="18" charset="0"/>
                <a:cs typeface="Times New Roman" panose="02020603050405020304" pitchFamily="18" charset="0"/>
              </a:rPr>
              <a:t>       </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waterspecifieke</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ondersteuningsstructuur in de organisatie. In </a:t>
            </a:r>
          </a:p>
          <a:p>
            <a:pPr marL="0" indent="0">
              <a:buNone/>
            </a:pPr>
            <a:r>
              <a:rPr lang="nl-NL" sz="1800" dirty="0">
                <a:latin typeface="Arial" panose="020B0604020202020204" pitchFamily="34" charset="0"/>
                <a:ea typeface="Times New Roman" panose="02020603050405020304" pitchFamily="18" charset="0"/>
                <a:cs typeface="Times New Roman" panose="02020603050405020304" pitchFamily="18" charset="0"/>
              </a:rPr>
              <a:t>       </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december 2021 is in de landelijke raad een notitie met</a:t>
            </a:r>
          </a:p>
          <a:p>
            <a:pPr marL="0" indent="0">
              <a:buNone/>
            </a:pPr>
            <a:r>
              <a:rPr lang="nl-NL" sz="1800" dirty="0">
                <a:latin typeface="Arial" panose="020B0604020202020204" pitchFamily="34" charset="0"/>
                <a:ea typeface="Times New Roman" panose="02020603050405020304" pitchFamily="18" charset="0"/>
                <a:cs typeface="Times New Roman" panose="02020603050405020304" pitchFamily="18" charset="0"/>
              </a:rPr>
              <a:t>      </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 uitgangspunten vastgesteld. Daarin staat onder meer dat de </a:t>
            </a:r>
          </a:p>
          <a:p>
            <a:pPr marL="0" indent="0">
              <a:buNone/>
            </a:pPr>
            <a:r>
              <a:rPr lang="nl-NL" sz="1800" dirty="0">
                <a:latin typeface="Arial" panose="020B0604020202020204" pitchFamily="34" charset="0"/>
                <a:ea typeface="Times New Roman" panose="02020603050405020304" pitchFamily="18" charset="0"/>
                <a:cs typeface="Times New Roman" panose="02020603050405020304" pitchFamily="18" charset="0"/>
              </a:rPr>
              <a:t>       </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verantwoordelijkheden van een regionale admiraliteit worden </a:t>
            </a:r>
          </a:p>
          <a:p>
            <a:pPr marL="0" indent="0">
              <a:buNone/>
            </a:pPr>
            <a:r>
              <a:rPr lang="nl-NL" sz="1800" dirty="0">
                <a:latin typeface="Arial" panose="020B0604020202020204" pitchFamily="34" charset="0"/>
                <a:ea typeface="Times New Roman" panose="02020603050405020304" pitchFamily="18" charset="0"/>
                <a:cs typeface="Times New Roman" panose="02020603050405020304" pitchFamily="18" charset="0"/>
              </a:rPr>
              <a:t>       </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geborgd in het huishoudelijk reglement).</a:t>
            </a:r>
            <a:endParaRPr lang="nl-NL" sz="1800" dirty="0"/>
          </a:p>
          <a:p>
            <a:pPr marL="0" indent="0">
              <a:buNone/>
            </a:pPr>
            <a:endParaRPr lang="nl-NL" sz="800" dirty="0"/>
          </a:p>
          <a:p>
            <a:pPr marL="457200" indent="-457200">
              <a:buAutoNum type="arabicPeriod" startAt="2"/>
            </a:pPr>
            <a:r>
              <a:rPr lang="nl-NL" sz="1800" dirty="0"/>
              <a:t>Overige aanpassingen n.a.v. de periodieke herziening van het</a:t>
            </a:r>
          </a:p>
          <a:p>
            <a:pPr marL="0" indent="0">
              <a:buNone/>
            </a:pPr>
            <a:r>
              <a:rPr lang="nl-NL" sz="1800" dirty="0"/>
              <a:t>       huishoudelijk reglement (eens in de twee jaar worden besluiten die</a:t>
            </a:r>
          </a:p>
          <a:p>
            <a:pPr marL="0" indent="0">
              <a:buNone/>
            </a:pPr>
            <a:r>
              <a:rPr lang="nl-NL" sz="1800" dirty="0"/>
              <a:t>       in de tussenliggende tijd door de landelijke raad zijn genomen, </a:t>
            </a:r>
          </a:p>
          <a:p>
            <a:pPr marL="0" indent="0">
              <a:buNone/>
            </a:pPr>
            <a:r>
              <a:rPr lang="nl-NL" sz="1800" dirty="0"/>
              <a:t>       bijgewerkt in het huishoudelijk reglement).</a:t>
            </a:r>
          </a:p>
        </p:txBody>
      </p:sp>
    </p:spTree>
    <p:extLst>
      <p:ext uri="{BB962C8B-B14F-4D97-AF65-F5344CB8AC3E}">
        <p14:creationId xmlns:p14="http://schemas.microsoft.com/office/powerpoint/2010/main" val="1732990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1D5E55-BD41-AE65-0249-446DF78660EC}"/>
              </a:ext>
            </a:extLst>
          </p:cNvPr>
          <p:cNvSpPr>
            <a:spLocks noGrp="1"/>
          </p:cNvSpPr>
          <p:nvPr>
            <p:ph type="title"/>
          </p:nvPr>
        </p:nvSpPr>
        <p:spPr/>
        <p:txBody>
          <a:bodyPr/>
          <a:lstStyle/>
          <a:p>
            <a:r>
              <a:rPr lang="nl-NL" dirty="0"/>
              <a:t>Kamperen en bivakkeren, visie en beleid</a:t>
            </a:r>
          </a:p>
        </p:txBody>
      </p:sp>
      <p:sp>
        <p:nvSpPr>
          <p:cNvPr id="3" name="Tijdelijke aanduiding voor inhoud 2">
            <a:extLst>
              <a:ext uri="{FF2B5EF4-FFF2-40B4-BE49-F238E27FC236}">
                <a16:creationId xmlns:a16="http://schemas.microsoft.com/office/drawing/2014/main" id="{497E900D-5054-FB94-69EA-2B24D18C483F}"/>
              </a:ext>
            </a:extLst>
          </p:cNvPr>
          <p:cNvSpPr>
            <a:spLocks noGrp="1"/>
          </p:cNvSpPr>
          <p:nvPr>
            <p:ph idx="1"/>
          </p:nvPr>
        </p:nvSpPr>
        <p:spPr>
          <a:xfrm>
            <a:off x="457200" y="1323754"/>
            <a:ext cx="8229600" cy="4525963"/>
          </a:xfrm>
        </p:spPr>
        <p:txBody>
          <a:bodyPr/>
          <a:lstStyle/>
          <a:p>
            <a:pPr>
              <a:lnSpc>
                <a:spcPct val="115000"/>
              </a:lnSpc>
            </a:pPr>
            <a:r>
              <a:rPr lang="nl-NL" sz="2000" dirty="0">
                <a:effectLst/>
                <a:latin typeface="Arial" panose="020B0604020202020204" pitchFamily="34" charset="0"/>
                <a:ea typeface="MS PGothic" panose="020B0600070205080204" pitchFamily="34" charset="-128"/>
                <a:cs typeface="Arial" panose="020B0604020202020204" pitchFamily="34" charset="0"/>
              </a:rPr>
              <a:t>De huidige visie op kamperen is gebaseerd op een notitie uit 2002 die vooral het kamperen beschreef vanuit het perspectief van beheer en niet vanuit het perspectief van de meerwaarde van het samen op kamp gaan in het Scoutingspel, de spelvisie.</a:t>
            </a:r>
          </a:p>
          <a:p>
            <a:pPr marL="0" indent="0">
              <a:lnSpc>
                <a:spcPct val="115000"/>
              </a:lnSpc>
              <a:buNone/>
            </a:pPr>
            <a:endParaRPr lang="nl-NL" sz="2000" dirty="0">
              <a:effectLst/>
              <a:latin typeface="Arial" panose="020B0604020202020204" pitchFamily="34" charset="0"/>
              <a:ea typeface="MS PGothic" panose="020B0600070205080204" pitchFamily="34" charset="-128"/>
              <a:cs typeface="Arial" panose="020B0604020202020204" pitchFamily="34" charset="0"/>
            </a:endParaRPr>
          </a:p>
          <a:p>
            <a:pPr>
              <a:lnSpc>
                <a:spcPct val="115000"/>
              </a:lnSpc>
            </a:pPr>
            <a:r>
              <a:rPr lang="nl-NL" sz="2000" dirty="0">
                <a:effectLst/>
                <a:latin typeface="Arial" panose="020B0604020202020204" pitchFamily="34" charset="0"/>
                <a:ea typeface="MS PGothic" panose="020B0600070205080204" pitchFamily="34" charset="-128"/>
                <a:cs typeface="Arial" panose="020B0604020202020204" pitchFamily="34" charset="0"/>
              </a:rPr>
              <a:t>In 2010 is bij het honderdjarig bestaan van Scouting Nederland een nieuwe spelvisie beschreven. Vanwege het belang van kamperen en bivakkeren voor het Scoutingspel willen we de visie binnen Scouting op kamperen en bivakkeren opnieuw uitschrijven, beter laten aansluiten op de huidige spelvisie en vaststellen binnen de vereniging.</a:t>
            </a:r>
          </a:p>
        </p:txBody>
      </p:sp>
    </p:spTree>
    <p:extLst>
      <p:ext uri="{BB962C8B-B14F-4D97-AF65-F5344CB8AC3E}">
        <p14:creationId xmlns:p14="http://schemas.microsoft.com/office/powerpoint/2010/main" val="210726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F39FD-25C0-7B48-FDB9-31164F0342BA}"/>
              </a:ext>
            </a:extLst>
          </p:cNvPr>
          <p:cNvSpPr>
            <a:spLocks noGrp="1"/>
          </p:cNvSpPr>
          <p:nvPr>
            <p:ph type="title"/>
          </p:nvPr>
        </p:nvSpPr>
        <p:spPr/>
        <p:txBody>
          <a:bodyPr/>
          <a:lstStyle/>
          <a:p>
            <a:r>
              <a:rPr lang="nl-NL" dirty="0"/>
              <a:t>Vastgoed ontwikkelingen Scouting Nederland</a:t>
            </a:r>
          </a:p>
        </p:txBody>
      </p:sp>
      <p:sp>
        <p:nvSpPr>
          <p:cNvPr id="3" name="Tijdelijke aanduiding voor inhoud 2">
            <a:extLst>
              <a:ext uri="{FF2B5EF4-FFF2-40B4-BE49-F238E27FC236}">
                <a16:creationId xmlns:a16="http://schemas.microsoft.com/office/drawing/2014/main" id="{F8F41052-7D5E-AFDD-5334-9803F4E71291}"/>
              </a:ext>
            </a:extLst>
          </p:cNvPr>
          <p:cNvSpPr>
            <a:spLocks noGrp="1"/>
          </p:cNvSpPr>
          <p:nvPr>
            <p:ph idx="1"/>
          </p:nvPr>
        </p:nvSpPr>
        <p:spPr>
          <a:xfrm>
            <a:off x="457200" y="1427163"/>
            <a:ext cx="8229600" cy="4525963"/>
          </a:xfrm>
        </p:spPr>
        <p:txBody>
          <a:bodyPr/>
          <a:lstStyle/>
          <a:p>
            <a:pPr marL="0" indent="0">
              <a:buNone/>
            </a:pPr>
            <a:r>
              <a:rPr lang="nl-NL" sz="2000" dirty="0"/>
              <a:t>De landelijke raad wordt standaard geïnformeerd over belangrijke vastgoed ontwikkelingen in de vereniging. Zo wordt de landelijke raad over de laatste stand van zaken geïnformeerd over de ontwikkelingen over:</a:t>
            </a:r>
          </a:p>
          <a:p>
            <a:pPr marL="457200" indent="-457200">
              <a:buAutoNum type="arabicPeriod"/>
            </a:pPr>
            <a:r>
              <a:rPr lang="nl-NL" sz="2000" dirty="0"/>
              <a:t>Larikspark BV (verkoop en ontwikkeling Larikslaan 5 te Leusden).</a:t>
            </a:r>
          </a:p>
          <a:p>
            <a:pPr marL="457200" indent="-457200">
              <a:buAutoNum type="arabicPeriod"/>
            </a:pPr>
            <a:r>
              <a:rPr lang="nl-NL" sz="2000" dirty="0"/>
              <a:t>Nieuwbouw kantoor in Zeewolde.</a:t>
            </a:r>
          </a:p>
          <a:p>
            <a:pPr marL="457200" indent="-457200">
              <a:buAutoNum type="arabicPeriod"/>
            </a:pPr>
            <a:endParaRPr lang="nl-NL" sz="2000" dirty="0"/>
          </a:p>
          <a:p>
            <a:pPr marL="0" indent="0">
              <a:buNone/>
            </a:pPr>
            <a:r>
              <a:rPr lang="nl-NL" sz="2000" dirty="0"/>
              <a:t>Om de landelijke raad over de meest actuele stand van zaken te kunnen informeren, wordt de informatie niet met de agendastukken maar met de nazending meegestuurd.  </a:t>
            </a:r>
          </a:p>
        </p:txBody>
      </p:sp>
    </p:spTree>
    <p:extLst>
      <p:ext uri="{BB962C8B-B14F-4D97-AF65-F5344CB8AC3E}">
        <p14:creationId xmlns:p14="http://schemas.microsoft.com/office/powerpoint/2010/main" val="93186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B43D1-5B8E-6BDD-4A7D-E9A645AB919E}"/>
              </a:ext>
            </a:extLst>
          </p:cNvPr>
          <p:cNvSpPr>
            <a:spLocks noGrp="1"/>
          </p:cNvSpPr>
          <p:nvPr>
            <p:ph type="title"/>
          </p:nvPr>
        </p:nvSpPr>
        <p:spPr/>
        <p:txBody>
          <a:bodyPr/>
          <a:lstStyle/>
          <a:p>
            <a:r>
              <a:rPr lang="nl-NL" dirty="0"/>
              <a:t>Voorstel meerjarenbeleid Scouting Nederland 2024-2025</a:t>
            </a:r>
          </a:p>
        </p:txBody>
      </p:sp>
      <p:sp>
        <p:nvSpPr>
          <p:cNvPr id="3" name="Tijdelijke aanduiding voor inhoud 2">
            <a:extLst>
              <a:ext uri="{FF2B5EF4-FFF2-40B4-BE49-F238E27FC236}">
                <a16:creationId xmlns:a16="http://schemas.microsoft.com/office/drawing/2014/main" id="{A9D40946-EB84-93EA-9AD0-8FBFF421FECD}"/>
              </a:ext>
            </a:extLst>
          </p:cNvPr>
          <p:cNvSpPr>
            <a:spLocks noGrp="1"/>
          </p:cNvSpPr>
          <p:nvPr>
            <p:ph idx="1"/>
          </p:nvPr>
        </p:nvSpPr>
        <p:spPr>
          <a:xfrm>
            <a:off x="457200" y="1345019"/>
            <a:ext cx="8229600" cy="4525963"/>
          </a:xfrm>
        </p:spPr>
        <p:txBody>
          <a:bodyPr/>
          <a:lstStyle/>
          <a:p>
            <a:r>
              <a:rPr lang="nl-NL" sz="2000" dirty="0"/>
              <a:t>Het huidige meerjarenbeleid 2020-2022 is met een jaar verlengd tot en met 2023, daarom heeft dit voorstel betrekking op 2 jaar i.p.v. 3 jaar.</a:t>
            </a:r>
          </a:p>
          <a:p>
            <a:r>
              <a:rPr lang="nl-NL" sz="2000" dirty="0"/>
              <a:t>Voor de totstandkoming van het voorstel zijn er een regioronde en peiling onder jongeren van 15-21 gehouden.</a:t>
            </a:r>
          </a:p>
          <a:p>
            <a:r>
              <a:rPr lang="nl-NL" sz="2000" dirty="0"/>
              <a:t>Hieruit kwamen drie thema’s naar voren die het meest belangrijk worden gevonden:</a:t>
            </a:r>
          </a:p>
          <a:p>
            <a:pPr marL="0" indent="0">
              <a:buNone/>
            </a:pPr>
            <a:r>
              <a:rPr lang="nl-NL" sz="2000" dirty="0"/>
              <a:t>     1. Duurzaamheid.</a:t>
            </a:r>
          </a:p>
          <a:p>
            <a:pPr marL="0" indent="0">
              <a:buNone/>
            </a:pPr>
            <a:r>
              <a:rPr lang="nl-NL" sz="2000" dirty="0"/>
              <a:t>     2. Gezonde persoonlijke ontwikkeling (waaronder sociale veiligheid </a:t>
            </a:r>
          </a:p>
          <a:p>
            <a:pPr marL="0" indent="0">
              <a:buNone/>
            </a:pPr>
            <a:r>
              <a:rPr lang="nl-NL" sz="2000" dirty="0"/>
              <a:t>         en mentaal welzijn).</a:t>
            </a:r>
          </a:p>
          <a:p>
            <a:pPr marL="0" indent="0">
              <a:buNone/>
            </a:pPr>
            <a:r>
              <a:rPr lang="nl-NL" sz="2000" dirty="0"/>
              <a:t>     3. Werving en behoud van vrijwilligers.</a:t>
            </a:r>
          </a:p>
        </p:txBody>
      </p:sp>
    </p:spTree>
    <p:extLst>
      <p:ext uri="{BB962C8B-B14F-4D97-AF65-F5344CB8AC3E}">
        <p14:creationId xmlns:p14="http://schemas.microsoft.com/office/powerpoint/2010/main" val="1479528165"/>
      </p:ext>
    </p:extLst>
  </p:cSld>
  <p:clrMapOvr>
    <a:masterClrMapping/>
  </p:clrMapOvr>
</p:sld>
</file>

<file path=ppt/theme/theme1.xml><?xml version="1.0" encoding="utf-8"?>
<a:theme xmlns:a="http://schemas.openxmlformats.org/drawingml/2006/main" name="3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AB008290AC4248AEE477D2CFF26C6F" ma:contentTypeVersion="15" ma:contentTypeDescription="Een nieuw document maken." ma:contentTypeScope="" ma:versionID="ddde0f3aa354654a452c3959713c1a08">
  <xsd:schema xmlns:xsd="http://www.w3.org/2001/XMLSchema" xmlns:xs="http://www.w3.org/2001/XMLSchema" xmlns:p="http://schemas.microsoft.com/office/2006/metadata/properties" xmlns:ns2="53ac6feb-e8ca-4a14-a286-8769d6e7675a" xmlns:ns3="07d4c787-58c5-4cbd-8e97-0b0aeb8e07f3" targetNamespace="http://schemas.microsoft.com/office/2006/metadata/properties" ma:root="true" ma:fieldsID="60036fcf2fd74e77d455a49d4da95b8d" ns2:_="" ns3:_="">
    <xsd:import namespace="53ac6feb-e8ca-4a14-a286-8769d6e7675a"/>
    <xsd:import namespace="07d4c787-58c5-4cbd-8e97-0b0aeb8e07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ac6feb-e8ca-4a14-a286-8769d6e767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de1199a1-cc97-4303-bba3-a9293c04b5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7d4c787-58c5-4cbd-8e97-0b0aeb8e07f3"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4711f1ca-7d28-4488-84d3-ab5fba169274}" ma:internalName="TaxCatchAll" ma:showField="CatchAllData" ma:web="07d4c787-58c5-4cbd-8e97-0b0aeb8e07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7d4c787-58c5-4cbd-8e97-0b0aeb8e07f3">
      <UserInfo>
        <DisplayName/>
        <AccountId xsi:nil="true"/>
        <AccountType/>
      </UserInfo>
    </SharedWithUsers>
    <TaxCatchAll xmlns="07d4c787-58c5-4cbd-8e97-0b0aeb8e07f3" xsi:nil="true"/>
    <lcf76f155ced4ddcb4097134ff3c332f xmlns="53ac6feb-e8ca-4a14-a286-8769d6e7675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BA1571-BC4E-4ABD-ADC8-7D23CF00B0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ac6feb-e8ca-4a14-a286-8769d6e7675a"/>
    <ds:schemaRef ds:uri="07d4c787-58c5-4cbd-8e97-0b0aeb8e07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471B79-1316-4DB7-94AD-3ECAF1EDD91F}">
  <ds:schemaRefs>
    <ds:schemaRef ds:uri="http://schemas.microsoft.com/office/2006/metadata/properties"/>
    <ds:schemaRef ds:uri="http://schemas.microsoft.com/office/infopath/2007/PartnerControls"/>
    <ds:schemaRef ds:uri="59412ee9-e512-4ab2-a296-43614616e3a2"/>
    <ds:schemaRef ds:uri="c5ebf488-3008-463d-bd4f-914ba18cc15e"/>
    <ds:schemaRef ds:uri="07d4c787-58c5-4cbd-8e97-0b0aeb8e07f3"/>
    <ds:schemaRef ds:uri="991788ad-2fa7-4679-8027-30c64cf827ed"/>
    <ds:schemaRef ds:uri="84050a90-e0fc-4f2a-b7c7-5d500e431425"/>
    <ds:schemaRef ds:uri="53ac6feb-e8ca-4a14-a286-8769d6e7675a"/>
  </ds:schemaRefs>
</ds:datastoreItem>
</file>

<file path=customXml/itemProps3.xml><?xml version="1.0" encoding="utf-8"?>
<ds:datastoreItem xmlns:ds="http://schemas.openxmlformats.org/officeDocument/2006/customXml" ds:itemID="{20EEEA9E-91AE-4E04-A608-DA1B7F751D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634</TotalTime>
  <Words>767</Words>
  <Application>Microsoft Office PowerPoint</Application>
  <PresentationFormat>On-screen Show (4:3)</PresentationFormat>
  <Paragraphs>69</Paragraphs>
  <Slides>9</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Impact</vt:lpstr>
      <vt:lpstr>3_PPT_Blad2</vt:lpstr>
      <vt:lpstr>4_PPT_Blad2</vt:lpstr>
      <vt:lpstr>PPT_Blad2</vt:lpstr>
      <vt:lpstr>101e Landelijke raad 10 juni 2023</vt:lpstr>
      <vt:lpstr>Agenda van de landelijke raad van 10 juni 2023</vt:lpstr>
      <vt:lpstr>Meningsvormend deel</vt:lpstr>
      <vt:lpstr>Mededelingen</vt:lpstr>
      <vt:lpstr>Rapportage werkgroep Veiligheid &amp; Vertrouwen</vt:lpstr>
      <vt:lpstr>Aanpassingen huishoudelijk reglement</vt:lpstr>
      <vt:lpstr>Kamperen en bivakkeren, visie en beleid</vt:lpstr>
      <vt:lpstr>Vastgoed ontwikkelingen Scouting Nederland</vt:lpstr>
      <vt:lpstr>Voorstel meerjarenbeleid Scouting Nederland 2024-2025</vt:lpstr>
    </vt:vector>
  </TitlesOfParts>
  <Company>Scouting Nederland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Scouting Nederland</dc:creator>
  <cp:lastModifiedBy>Lennard Loomans</cp:lastModifiedBy>
  <cp:revision>6</cp:revision>
  <dcterms:created xsi:type="dcterms:W3CDTF">2010-10-11T10:06:31Z</dcterms:created>
  <dcterms:modified xsi:type="dcterms:W3CDTF">2023-06-06T19:16:04Z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ProgID">
    <vt:lpwstr/>
  </property>
  <property fmtid="{D5CDD505-2E9C-101B-9397-08002B2CF9AE}" pid="3" name="ComplianceAssetId">
    <vt:lpwstr/>
  </property>
  <property fmtid="{D5CDD505-2E9C-101B-9397-08002B2CF9AE}" pid="4" name="TemplateUrl">
    <vt:lpwstr/>
  </property>
  <property fmtid="{D5CDD505-2E9C-101B-9397-08002B2CF9AE}" pid="5" name="_ExtendedDescription">
    <vt:lpwstr/>
  </property>
  <property fmtid="{D5CDD505-2E9C-101B-9397-08002B2CF9AE}" pid="6" name="xd_Signature">
    <vt:bool>false</vt:bool>
  </property>
  <property fmtid="{D5CDD505-2E9C-101B-9397-08002B2CF9AE}" pid="7" name="SNTOrganisation">
    <vt:lpwstr>1;#Directie|0ae8a1b8-ea40-4e49-bcc1-efca7ae055ff</vt:lpwstr>
  </property>
  <property fmtid="{D5CDD505-2E9C-101B-9397-08002B2CF9AE}" pid="8" name="SNTOrganisation_0">
    <vt:lpwstr>Directie|0ae8a1b8-ea40-4e49-bcc1-efca7ae055ff</vt:lpwstr>
  </property>
  <property fmtid="{D5CDD505-2E9C-101B-9397-08002B2CF9AE}" pid="9" name="TriggerFlowInfo">
    <vt:lpwstr/>
  </property>
  <property fmtid="{D5CDD505-2E9C-101B-9397-08002B2CF9AE}" pid="10" name="MediaServiceImageTags">
    <vt:lpwstr/>
  </property>
  <property fmtid="{D5CDD505-2E9C-101B-9397-08002B2CF9AE}" pid="11" name="ContentTypeId">
    <vt:lpwstr>0x0101004814EF664A3D44D8A13AB7EA61FC03DF0014CCED9AC44D9A458134923B4B58638E</vt:lpwstr>
  </property>
</Properties>
</file>