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285" r:id="rId3"/>
    <p:sldId id="290" r:id="rId4"/>
    <p:sldId id="317" r:id="rId5"/>
    <p:sldId id="319" r:id="rId6"/>
    <p:sldId id="291" r:id="rId7"/>
    <p:sldId id="293" r:id="rId8"/>
    <p:sldId id="320" r:id="rId9"/>
    <p:sldId id="294" r:id="rId10"/>
    <p:sldId id="295" r:id="rId11"/>
    <p:sldId id="299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78508" autoAdjust="0"/>
  </p:normalViewPr>
  <p:slideViewPr>
    <p:cSldViewPr>
      <p:cViewPr>
        <p:scale>
          <a:sx n="50" d="100"/>
          <a:sy n="50" d="100"/>
        </p:scale>
        <p:origin x="-2466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E6546-EFAC-4245-94F8-775F720C71F2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B2CB11F-35BC-4148-8F5E-D20CA8CC586F}">
      <dgm:prSet phldrT="[Text]" custT="1"/>
      <dgm:spPr/>
      <dgm:t>
        <a:bodyPr/>
        <a:lstStyle/>
        <a:p>
          <a:r>
            <a:rPr lang="nl-NL" sz="1600" dirty="0" smtClean="0">
              <a:latin typeface="+mj-lt"/>
            </a:rPr>
            <a:t>Bedrijfsman</a:t>
          </a:r>
          <a:endParaRPr lang="nl-NL" sz="1600" dirty="0">
            <a:latin typeface="+mj-lt"/>
          </a:endParaRPr>
        </a:p>
      </dgm:t>
    </dgm:pt>
    <dgm:pt modelId="{B4F9FBCC-4A5E-4F4B-965A-ABC3E6BAFD17}" type="parTrans" cxnId="{D26B9858-767B-44DF-A5FF-2A9DC02BAE64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FAF84C40-2B87-4E31-8669-3524C5B5FE59}" type="sibTrans" cxnId="{D26B9858-767B-44DF-A5FF-2A9DC02BAE64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B38FE70C-84DD-4BA8-9638-1E0EEA013625}">
      <dgm:prSet phldrT="[Text]" custT="1"/>
      <dgm:spPr/>
      <dgm:t>
        <a:bodyPr/>
        <a:lstStyle/>
        <a:p>
          <a:r>
            <a:rPr lang="nl-NL" sz="1600" dirty="0" smtClean="0">
              <a:latin typeface="+mj-lt"/>
            </a:rPr>
            <a:t>Voorzitter</a:t>
          </a:r>
          <a:endParaRPr lang="nl-NL" sz="1600" dirty="0">
            <a:latin typeface="+mj-lt"/>
          </a:endParaRPr>
        </a:p>
      </dgm:t>
    </dgm:pt>
    <dgm:pt modelId="{CAA80630-6EE2-4C28-A232-270BB81DBC27}" type="parTrans" cxnId="{38FF9177-BFE7-4ED5-8EA9-055F6EC6BD4E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2C2FABDB-B4E7-4127-BF1F-0B8F06CFB983}" type="sibTrans" cxnId="{38FF9177-BFE7-4ED5-8EA9-055F6EC6BD4E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12FA822C-F5E8-4835-9289-F7BEA7457C07}">
      <dgm:prSet phldrT="[Text]" custT="1"/>
      <dgm:spPr/>
      <dgm:t>
        <a:bodyPr/>
        <a:lstStyle/>
        <a:p>
          <a:r>
            <a:rPr lang="nl-NL" sz="1600" dirty="0" smtClean="0">
              <a:latin typeface="+mj-lt"/>
            </a:rPr>
            <a:t>Vormer</a:t>
          </a:r>
          <a:endParaRPr lang="nl-NL" sz="1600" dirty="0">
            <a:latin typeface="+mj-lt"/>
          </a:endParaRPr>
        </a:p>
      </dgm:t>
    </dgm:pt>
    <dgm:pt modelId="{AE7660CB-322A-430A-AE43-B027C9E527AF}" type="parTrans" cxnId="{AE21FBF3-0772-427B-85EA-E0686C662050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680D4975-A096-410A-9820-2104D52CB5DA}" type="sibTrans" cxnId="{AE21FBF3-0772-427B-85EA-E0686C662050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7B932D50-E18C-4668-9E9C-16B484EC5592}">
      <dgm:prSet phldrT="[Text]" custT="1"/>
      <dgm:spPr/>
      <dgm:t>
        <a:bodyPr/>
        <a:lstStyle/>
        <a:p>
          <a:r>
            <a:rPr lang="nl-NL" sz="1600" dirty="0" smtClean="0">
              <a:latin typeface="+mj-lt"/>
            </a:rPr>
            <a:t>Plant</a:t>
          </a:r>
          <a:endParaRPr lang="nl-NL" sz="1600" dirty="0">
            <a:latin typeface="+mj-lt"/>
          </a:endParaRPr>
        </a:p>
      </dgm:t>
    </dgm:pt>
    <dgm:pt modelId="{125896EA-9E4E-40BE-9B74-83B8E7D1A9B6}" type="parTrans" cxnId="{37AC3F4F-0857-444C-BA66-CF7A511BBC5E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4610B813-7229-47D2-8F60-D4424F95DAE2}" type="sibTrans" cxnId="{37AC3F4F-0857-444C-BA66-CF7A511BBC5E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6F99C3CC-A725-4BE4-9489-EF742FAB204B}">
      <dgm:prSet phldrT="[Text]" custT="1"/>
      <dgm:spPr/>
      <dgm:t>
        <a:bodyPr/>
        <a:lstStyle/>
        <a:p>
          <a:r>
            <a:rPr lang="nl-NL" sz="1600" dirty="0" smtClean="0">
              <a:latin typeface="+mj-lt"/>
            </a:rPr>
            <a:t>Bron onderzoeker</a:t>
          </a:r>
          <a:endParaRPr lang="nl-NL" sz="1600" dirty="0">
            <a:latin typeface="+mj-lt"/>
          </a:endParaRPr>
        </a:p>
      </dgm:t>
    </dgm:pt>
    <dgm:pt modelId="{0ABF9130-F4F9-4795-969A-9420E9977C07}" type="parTrans" cxnId="{D4A69C7E-CF5B-4C92-9A38-128953ABADDD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ED22551E-3A33-4250-9296-3A90CD4B835A}" type="sibTrans" cxnId="{D4A69C7E-CF5B-4C92-9A38-128953ABADDD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4CFC94E2-1E12-40D0-B678-50CAC3F434B7}">
      <dgm:prSet phldrT="[Text]" custT="1"/>
      <dgm:spPr/>
      <dgm:t>
        <a:bodyPr/>
        <a:lstStyle/>
        <a:p>
          <a:r>
            <a:rPr lang="nl-NL" sz="1600" dirty="0" smtClean="0">
              <a:latin typeface="+mj-lt"/>
            </a:rPr>
            <a:t>Monitor</a:t>
          </a:r>
          <a:endParaRPr lang="nl-NL" sz="1600" dirty="0">
            <a:latin typeface="+mj-lt"/>
          </a:endParaRPr>
        </a:p>
      </dgm:t>
    </dgm:pt>
    <dgm:pt modelId="{F24A1E0B-957B-45F7-96C5-177558F8CBC1}" type="parTrans" cxnId="{8AAFF627-F1E5-41C0-8019-0A92705505A0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B077F8F7-FE56-40FB-ABE0-07218B1A98B1}" type="sibTrans" cxnId="{8AAFF627-F1E5-41C0-8019-0A92705505A0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5AC754A9-DAAC-4101-981A-CA631FB9E05D}">
      <dgm:prSet phldrT="[Text]" custT="1"/>
      <dgm:spPr/>
      <dgm:t>
        <a:bodyPr/>
        <a:lstStyle/>
        <a:p>
          <a:r>
            <a:rPr lang="nl-NL" sz="1600" dirty="0" smtClean="0">
              <a:latin typeface="+mj-lt"/>
            </a:rPr>
            <a:t>Groepswerker</a:t>
          </a:r>
          <a:endParaRPr lang="nl-NL" sz="1600" dirty="0">
            <a:latin typeface="+mj-lt"/>
          </a:endParaRPr>
        </a:p>
      </dgm:t>
    </dgm:pt>
    <dgm:pt modelId="{15B3D5CA-F176-4477-8E6F-6C1384EAF09B}" type="parTrans" cxnId="{9C7EBB00-4815-4BE3-AF58-C57E1ED6DF00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C15E18EC-551B-43A9-951B-82F155A0847F}" type="sibTrans" cxnId="{9C7EBB00-4815-4BE3-AF58-C57E1ED6DF00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94D33BB9-179B-4AC3-9376-DEAAB3D1AD5C}">
      <dgm:prSet phldrT="[Text]" custT="1"/>
      <dgm:spPr/>
      <dgm:t>
        <a:bodyPr/>
        <a:lstStyle/>
        <a:p>
          <a:endParaRPr lang="nl-NL" sz="1600" dirty="0" smtClean="0">
            <a:latin typeface="+mj-lt"/>
          </a:endParaRPr>
        </a:p>
        <a:p>
          <a:r>
            <a:rPr lang="nl-NL" sz="1600" dirty="0" smtClean="0">
              <a:latin typeface="+mj-lt"/>
            </a:rPr>
            <a:t>Zorgdrager</a:t>
          </a:r>
        </a:p>
        <a:p>
          <a:endParaRPr lang="nl-NL" sz="1600" dirty="0">
            <a:latin typeface="+mj-lt"/>
          </a:endParaRPr>
        </a:p>
      </dgm:t>
    </dgm:pt>
    <dgm:pt modelId="{B5339325-7084-4846-9E8A-C3BCE268715C}" type="parTrans" cxnId="{78ECACD2-442A-478C-B767-40CBA48B3119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93BA9A8C-C42B-4D39-92BF-32CF7EE69DDD}" type="sibTrans" cxnId="{78ECACD2-442A-478C-B767-40CBA48B3119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BF971773-2E93-4532-8DE6-A252D17E97DC}" type="pres">
      <dgm:prSet presAssocID="{659E6546-EFAC-4245-94F8-775F720C71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AC24C61-A038-4460-9D14-03D9D9C6D09F}" type="pres">
      <dgm:prSet presAssocID="{2B2CB11F-35BC-4148-8F5E-D20CA8CC586F}" presName="node" presStyleLbl="node1" presStyleIdx="0" presStyleCnt="8" custScaleX="175784" custScaleY="9189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99C6AA-05E1-4677-A28B-C0973667FEF8}" type="pres">
      <dgm:prSet presAssocID="{2B2CB11F-35BC-4148-8F5E-D20CA8CC586F}" presName="spNode" presStyleCnt="0"/>
      <dgm:spPr/>
      <dgm:t>
        <a:bodyPr/>
        <a:lstStyle/>
        <a:p>
          <a:endParaRPr lang="nl-NL"/>
        </a:p>
      </dgm:t>
    </dgm:pt>
    <dgm:pt modelId="{770D3A46-EFA7-41A3-99B3-EEE3CFAA22F3}" type="pres">
      <dgm:prSet presAssocID="{FAF84C40-2B87-4E31-8669-3524C5B5FE59}" presName="sibTrans" presStyleLbl="sibTrans1D1" presStyleIdx="0" presStyleCnt="8"/>
      <dgm:spPr/>
      <dgm:t>
        <a:bodyPr/>
        <a:lstStyle/>
        <a:p>
          <a:endParaRPr lang="nl-NL"/>
        </a:p>
      </dgm:t>
    </dgm:pt>
    <dgm:pt modelId="{7449E9F0-6D68-431C-9AE3-37574555ACF0}" type="pres">
      <dgm:prSet presAssocID="{B38FE70C-84DD-4BA8-9638-1E0EEA013625}" presName="node" presStyleLbl="node1" presStyleIdx="1" presStyleCnt="8" custScaleX="175784" custScaleY="91895" custRadScaleRad="98733" custRadScaleInc="5587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6E8467-BEA0-4D73-A869-3DFF02DD5B16}" type="pres">
      <dgm:prSet presAssocID="{B38FE70C-84DD-4BA8-9638-1E0EEA013625}" presName="spNode" presStyleCnt="0"/>
      <dgm:spPr/>
      <dgm:t>
        <a:bodyPr/>
        <a:lstStyle/>
        <a:p>
          <a:endParaRPr lang="nl-NL"/>
        </a:p>
      </dgm:t>
    </dgm:pt>
    <dgm:pt modelId="{899DCED6-5D2D-467A-9849-A082DB5624C1}" type="pres">
      <dgm:prSet presAssocID="{2C2FABDB-B4E7-4127-BF1F-0B8F06CFB983}" presName="sibTrans" presStyleLbl="sibTrans1D1" presStyleIdx="1" presStyleCnt="8"/>
      <dgm:spPr/>
      <dgm:t>
        <a:bodyPr/>
        <a:lstStyle/>
        <a:p>
          <a:endParaRPr lang="nl-NL"/>
        </a:p>
      </dgm:t>
    </dgm:pt>
    <dgm:pt modelId="{FB9677F0-6A0A-4062-A68E-89DC4F190BDA}" type="pres">
      <dgm:prSet presAssocID="{12FA822C-F5E8-4835-9289-F7BEA7457C07}" presName="node" presStyleLbl="node1" presStyleIdx="2" presStyleCnt="8" custScaleX="175784" custScaleY="9189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4E50B92-7047-45AC-B586-BEDE1071EB75}" type="pres">
      <dgm:prSet presAssocID="{12FA822C-F5E8-4835-9289-F7BEA7457C07}" presName="spNode" presStyleCnt="0"/>
      <dgm:spPr/>
      <dgm:t>
        <a:bodyPr/>
        <a:lstStyle/>
        <a:p>
          <a:endParaRPr lang="nl-NL"/>
        </a:p>
      </dgm:t>
    </dgm:pt>
    <dgm:pt modelId="{2FF729A7-1329-45D1-8766-E2D11B2F95CA}" type="pres">
      <dgm:prSet presAssocID="{680D4975-A096-410A-9820-2104D52CB5DA}" presName="sibTrans" presStyleLbl="sibTrans1D1" presStyleIdx="2" presStyleCnt="8"/>
      <dgm:spPr/>
      <dgm:t>
        <a:bodyPr/>
        <a:lstStyle/>
        <a:p>
          <a:endParaRPr lang="nl-NL"/>
        </a:p>
      </dgm:t>
    </dgm:pt>
    <dgm:pt modelId="{3B5730F0-221C-4C9C-92E6-2629F7510268}" type="pres">
      <dgm:prSet presAssocID="{7B932D50-E18C-4668-9E9C-16B484EC5592}" presName="node" presStyleLbl="node1" presStyleIdx="3" presStyleCnt="8" custScaleX="175784" custScaleY="91895" custRadScaleRad="104265" custRadScaleInc="-8226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3767BF1-9B6C-4DCD-A95C-EE8499656B56}" type="pres">
      <dgm:prSet presAssocID="{7B932D50-E18C-4668-9E9C-16B484EC5592}" presName="spNode" presStyleCnt="0"/>
      <dgm:spPr/>
      <dgm:t>
        <a:bodyPr/>
        <a:lstStyle/>
        <a:p>
          <a:endParaRPr lang="nl-NL"/>
        </a:p>
      </dgm:t>
    </dgm:pt>
    <dgm:pt modelId="{01DFF2D1-6FDD-4AF6-809E-3E44A278117D}" type="pres">
      <dgm:prSet presAssocID="{4610B813-7229-47D2-8F60-D4424F95DAE2}" presName="sibTrans" presStyleLbl="sibTrans1D1" presStyleIdx="3" presStyleCnt="8"/>
      <dgm:spPr/>
      <dgm:t>
        <a:bodyPr/>
        <a:lstStyle/>
        <a:p>
          <a:endParaRPr lang="nl-NL"/>
        </a:p>
      </dgm:t>
    </dgm:pt>
    <dgm:pt modelId="{734E8C17-1AE2-4F77-8DA0-28DA1E19044D}" type="pres">
      <dgm:prSet presAssocID="{6F99C3CC-A725-4BE4-9489-EF742FAB204B}" presName="node" presStyleLbl="node1" presStyleIdx="4" presStyleCnt="8" custScaleX="175784" custScaleY="9189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76D29DA-6DA6-4233-A676-ECBD8EBD122A}" type="pres">
      <dgm:prSet presAssocID="{6F99C3CC-A725-4BE4-9489-EF742FAB204B}" presName="spNode" presStyleCnt="0"/>
      <dgm:spPr/>
      <dgm:t>
        <a:bodyPr/>
        <a:lstStyle/>
        <a:p>
          <a:endParaRPr lang="nl-NL"/>
        </a:p>
      </dgm:t>
    </dgm:pt>
    <dgm:pt modelId="{B0DC1E66-90D4-4D92-BA0C-5B584205A24F}" type="pres">
      <dgm:prSet presAssocID="{ED22551E-3A33-4250-9296-3A90CD4B835A}" presName="sibTrans" presStyleLbl="sibTrans1D1" presStyleIdx="4" presStyleCnt="8"/>
      <dgm:spPr/>
      <dgm:t>
        <a:bodyPr/>
        <a:lstStyle/>
        <a:p>
          <a:endParaRPr lang="nl-NL"/>
        </a:p>
      </dgm:t>
    </dgm:pt>
    <dgm:pt modelId="{768C1FB8-3A84-45E9-AA69-B153D38BAEA1}" type="pres">
      <dgm:prSet presAssocID="{4CFC94E2-1E12-40D0-B678-50CAC3F434B7}" presName="node" presStyleLbl="node1" presStyleIdx="5" presStyleCnt="8" custScaleX="175784" custScaleY="91895" custRadScaleRad="103752" custRadScaleInc="635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8D8032D-4C73-44E3-95B3-E285256F50B2}" type="pres">
      <dgm:prSet presAssocID="{4CFC94E2-1E12-40D0-B678-50CAC3F434B7}" presName="spNode" presStyleCnt="0"/>
      <dgm:spPr/>
      <dgm:t>
        <a:bodyPr/>
        <a:lstStyle/>
        <a:p>
          <a:endParaRPr lang="nl-NL"/>
        </a:p>
      </dgm:t>
    </dgm:pt>
    <dgm:pt modelId="{3738A0F0-4082-4CA8-ABCD-6AD2805F784F}" type="pres">
      <dgm:prSet presAssocID="{B077F8F7-FE56-40FB-ABE0-07218B1A98B1}" presName="sibTrans" presStyleLbl="sibTrans1D1" presStyleIdx="5" presStyleCnt="8"/>
      <dgm:spPr/>
      <dgm:t>
        <a:bodyPr/>
        <a:lstStyle/>
        <a:p>
          <a:endParaRPr lang="nl-NL"/>
        </a:p>
      </dgm:t>
    </dgm:pt>
    <dgm:pt modelId="{EDD22366-270B-4F35-A6F6-A498430A4868}" type="pres">
      <dgm:prSet presAssocID="{5AC754A9-DAAC-4101-981A-CA631FB9E05D}" presName="node" presStyleLbl="node1" presStyleIdx="6" presStyleCnt="8" custScaleX="202588" custScaleY="7498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6413A8-A720-47EB-A98F-0BAC6CC230BB}" type="pres">
      <dgm:prSet presAssocID="{5AC754A9-DAAC-4101-981A-CA631FB9E05D}" presName="spNode" presStyleCnt="0"/>
      <dgm:spPr/>
      <dgm:t>
        <a:bodyPr/>
        <a:lstStyle/>
        <a:p>
          <a:endParaRPr lang="nl-NL"/>
        </a:p>
      </dgm:t>
    </dgm:pt>
    <dgm:pt modelId="{BCDD7309-FDCA-4C6A-9D99-B17B898B5184}" type="pres">
      <dgm:prSet presAssocID="{C15E18EC-551B-43A9-951B-82F155A0847F}" presName="sibTrans" presStyleLbl="sibTrans1D1" presStyleIdx="6" presStyleCnt="8"/>
      <dgm:spPr/>
      <dgm:t>
        <a:bodyPr/>
        <a:lstStyle/>
        <a:p>
          <a:endParaRPr lang="nl-NL"/>
        </a:p>
      </dgm:t>
    </dgm:pt>
    <dgm:pt modelId="{CF3F7938-664A-4231-BF22-6398242F5D66}" type="pres">
      <dgm:prSet presAssocID="{94D33BB9-179B-4AC3-9376-DEAAB3D1AD5C}" presName="node" presStyleLbl="node1" presStyleIdx="7" presStyleCnt="8" custScaleX="175784" custScaleY="91895" custRadScaleRad="98802" custRadScaleInc="-6856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2C2B04D-9214-440E-AAE1-3075797C4A1D}" type="pres">
      <dgm:prSet presAssocID="{94D33BB9-179B-4AC3-9376-DEAAB3D1AD5C}" presName="spNode" presStyleCnt="0"/>
      <dgm:spPr/>
      <dgm:t>
        <a:bodyPr/>
        <a:lstStyle/>
        <a:p>
          <a:endParaRPr lang="nl-NL"/>
        </a:p>
      </dgm:t>
    </dgm:pt>
    <dgm:pt modelId="{1EC17F5F-7862-4BC8-A19C-6B03DCFB17A2}" type="pres">
      <dgm:prSet presAssocID="{93BA9A8C-C42B-4D39-92BF-32CF7EE69DDD}" presName="sibTrans" presStyleLbl="sibTrans1D1" presStyleIdx="7" presStyleCnt="8"/>
      <dgm:spPr/>
      <dgm:t>
        <a:bodyPr/>
        <a:lstStyle/>
        <a:p>
          <a:endParaRPr lang="nl-NL"/>
        </a:p>
      </dgm:t>
    </dgm:pt>
  </dgm:ptLst>
  <dgm:cxnLst>
    <dgm:cxn modelId="{9C7EBB00-4815-4BE3-AF58-C57E1ED6DF00}" srcId="{659E6546-EFAC-4245-94F8-775F720C71F2}" destId="{5AC754A9-DAAC-4101-981A-CA631FB9E05D}" srcOrd="6" destOrd="0" parTransId="{15B3D5CA-F176-4477-8E6F-6C1384EAF09B}" sibTransId="{C15E18EC-551B-43A9-951B-82F155A0847F}"/>
    <dgm:cxn modelId="{38FF9177-BFE7-4ED5-8EA9-055F6EC6BD4E}" srcId="{659E6546-EFAC-4245-94F8-775F720C71F2}" destId="{B38FE70C-84DD-4BA8-9638-1E0EEA013625}" srcOrd="1" destOrd="0" parTransId="{CAA80630-6EE2-4C28-A232-270BB81DBC27}" sibTransId="{2C2FABDB-B4E7-4127-BF1F-0B8F06CFB983}"/>
    <dgm:cxn modelId="{4863EC96-0447-40F9-B4D0-F3544E20DA9F}" type="presOf" srcId="{94D33BB9-179B-4AC3-9376-DEAAB3D1AD5C}" destId="{CF3F7938-664A-4231-BF22-6398242F5D66}" srcOrd="0" destOrd="0" presId="urn:microsoft.com/office/officeart/2005/8/layout/cycle6"/>
    <dgm:cxn modelId="{F28C32E2-3A29-4A05-8DBA-C67EF8752C1A}" type="presOf" srcId="{2C2FABDB-B4E7-4127-BF1F-0B8F06CFB983}" destId="{899DCED6-5D2D-467A-9849-A082DB5624C1}" srcOrd="0" destOrd="0" presId="urn:microsoft.com/office/officeart/2005/8/layout/cycle6"/>
    <dgm:cxn modelId="{38F8A65F-3F64-4C68-B83B-A8650C04476E}" type="presOf" srcId="{12FA822C-F5E8-4835-9289-F7BEA7457C07}" destId="{FB9677F0-6A0A-4062-A68E-89DC4F190BDA}" srcOrd="0" destOrd="0" presId="urn:microsoft.com/office/officeart/2005/8/layout/cycle6"/>
    <dgm:cxn modelId="{D8C81E90-D8B5-43FB-9731-60B41F4121F3}" type="presOf" srcId="{B077F8F7-FE56-40FB-ABE0-07218B1A98B1}" destId="{3738A0F0-4082-4CA8-ABCD-6AD2805F784F}" srcOrd="0" destOrd="0" presId="urn:microsoft.com/office/officeart/2005/8/layout/cycle6"/>
    <dgm:cxn modelId="{78ECACD2-442A-478C-B767-40CBA48B3119}" srcId="{659E6546-EFAC-4245-94F8-775F720C71F2}" destId="{94D33BB9-179B-4AC3-9376-DEAAB3D1AD5C}" srcOrd="7" destOrd="0" parTransId="{B5339325-7084-4846-9E8A-C3BCE268715C}" sibTransId="{93BA9A8C-C42B-4D39-92BF-32CF7EE69DDD}"/>
    <dgm:cxn modelId="{1131C422-4B1E-44A6-B068-996071A5B50A}" type="presOf" srcId="{6F99C3CC-A725-4BE4-9489-EF742FAB204B}" destId="{734E8C17-1AE2-4F77-8DA0-28DA1E19044D}" srcOrd="0" destOrd="0" presId="urn:microsoft.com/office/officeart/2005/8/layout/cycle6"/>
    <dgm:cxn modelId="{99969763-9911-4A5E-81D5-B03CF60A45DA}" type="presOf" srcId="{ED22551E-3A33-4250-9296-3A90CD4B835A}" destId="{B0DC1E66-90D4-4D92-BA0C-5B584205A24F}" srcOrd="0" destOrd="0" presId="urn:microsoft.com/office/officeart/2005/8/layout/cycle6"/>
    <dgm:cxn modelId="{CF5FB682-B4AA-485D-8A74-21C860702628}" type="presOf" srcId="{C15E18EC-551B-43A9-951B-82F155A0847F}" destId="{BCDD7309-FDCA-4C6A-9D99-B17B898B5184}" srcOrd="0" destOrd="0" presId="urn:microsoft.com/office/officeart/2005/8/layout/cycle6"/>
    <dgm:cxn modelId="{34569230-2C84-40B4-B722-FD1B40CFBE64}" type="presOf" srcId="{2B2CB11F-35BC-4148-8F5E-D20CA8CC586F}" destId="{FAC24C61-A038-4460-9D14-03D9D9C6D09F}" srcOrd="0" destOrd="0" presId="urn:microsoft.com/office/officeart/2005/8/layout/cycle6"/>
    <dgm:cxn modelId="{E181BB7D-815C-4AB5-AA26-25491AFE2CEC}" type="presOf" srcId="{659E6546-EFAC-4245-94F8-775F720C71F2}" destId="{BF971773-2E93-4532-8DE6-A252D17E97DC}" srcOrd="0" destOrd="0" presId="urn:microsoft.com/office/officeart/2005/8/layout/cycle6"/>
    <dgm:cxn modelId="{D26B9858-767B-44DF-A5FF-2A9DC02BAE64}" srcId="{659E6546-EFAC-4245-94F8-775F720C71F2}" destId="{2B2CB11F-35BC-4148-8F5E-D20CA8CC586F}" srcOrd="0" destOrd="0" parTransId="{B4F9FBCC-4A5E-4F4B-965A-ABC3E6BAFD17}" sibTransId="{FAF84C40-2B87-4E31-8669-3524C5B5FE59}"/>
    <dgm:cxn modelId="{85EC6266-C5D8-44CF-8088-84E7417D552D}" type="presOf" srcId="{FAF84C40-2B87-4E31-8669-3524C5B5FE59}" destId="{770D3A46-EFA7-41A3-99B3-EEE3CFAA22F3}" srcOrd="0" destOrd="0" presId="urn:microsoft.com/office/officeart/2005/8/layout/cycle6"/>
    <dgm:cxn modelId="{6799298F-3279-4783-B798-4FD52F04A3DC}" type="presOf" srcId="{B38FE70C-84DD-4BA8-9638-1E0EEA013625}" destId="{7449E9F0-6D68-431C-9AE3-37574555ACF0}" srcOrd="0" destOrd="0" presId="urn:microsoft.com/office/officeart/2005/8/layout/cycle6"/>
    <dgm:cxn modelId="{D4A69C7E-CF5B-4C92-9A38-128953ABADDD}" srcId="{659E6546-EFAC-4245-94F8-775F720C71F2}" destId="{6F99C3CC-A725-4BE4-9489-EF742FAB204B}" srcOrd="4" destOrd="0" parTransId="{0ABF9130-F4F9-4795-969A-9420E9977C07}" sibTransId="{ED22551E-3A33-4250-9296-3A90CD4B835A}"/>
    <dgm:cxn modelId="{37AC3F4F-0857-444C-BA66-CF7A511BBC5E}" srcId="{659E6546-EFAC-4245-94F8-775F720C71F2}" destId="{7B932D50-E18C-4668-9E9C-16B484EC5592}" srcOrd="3" destOrd="0" parTransId="{125896EA-9E4E-40BE-9B74-83B8E7D1A9B6}" sibTransId="{4610B813-7229-47D2-8F60-D4424F95DAE2}"/>
    <dgm:cxn modelId="{B21768DD-9469-4E09-80D7-F00A4164ECD0}" type="presOf" srcId="{7B932D50-E18C-4668-9E9C-16B484EC5592}" destId="{3B5730F0-221C-4C9C-92E6-2629F7510268}" srcOrd="0" destOrd="0" presId="urn:microsoft.com/office/officeart/2005/8/layout/cycle6"/>
    <dgm:cxn modelId="{4BEC01C0-DA5C-4CC2-B424-D962E3574482}" type="presOf" srcId="{93BA9A8C-C42B-4D39-92BF-32CF7EE69DDD}" destId="{1EC17F5F-7862-4BC8-A19C-6B03DCFB17A2}" srcOrd="0" destOrd="0" presId="urn:microsoft.com/office/officeart/2005/8/layout/cycle6"/>
    <dgm:cxn modelId="{54FC0293-DBDA-44CC-9EFC-6B9758B79E2E}" type="presOf" srcId="{5AC754A9-DAAC-4101-981A-CA631FB9E05D}" destId="{EDD22366-270B-4F35-A6F6-A498430A4868}" srcOrd="0" destOrd="0" presId="urn:microsoft.com/office/officeart/2005/8/layout/cycle6"/>
    <dgm:cxn modelId="{8AAFF627-F1E5-41C0-8019-0A92705505A0}" srcId="{659E6546-EFAC-4245-94F8-775F720C71F2}" destId="{4CFC94E2-1E12-40D0-B678-50CAC3F434B7}" srcOrd="5" destOrd="0" parTransId="{F24A1E0B-957B-45F7-96C5-177558F8CBC1}" sibTransId="{B077F8F7-FE56-40FB-ABE0-07218B1A98B1}"/>
    <dgm:cxn modelId="{BC3FF73C-2A78-40D6-8233-07B4EB2DA273}" type="presOf" srcId="{4CFC94E2-1E12-40D0-B678-50CAC3F434B7}" destId="{768C1FB8-3A84-45E9-AA69-B153D38BAEA1}" srcOrd="0" destOrd="0" presId="urn:microsoft.com/office/officeart/2005/8/layout/cycle6"/>
    <dgm:cxn modelId="{5B5AA956-70A5-4BA2-ABC0-A43B86BD0BF5}" type="presOf" srcId="{680D4975-A096-410A-9820-2104D52CB5DA}" destId="{2FF729A7-1329-45D1-8766-E2D11B2F95CA}" srcOrd="0" destOrd="0" presId="urn:microsoft.com/office/officeart/2005/8/layout/cycle6"/>
    <dgm:cxn modelId="{6200ADD0-1DF2-45EA-8D70-71B0FA25DBF4}" type="presOf" srcId="{4610B813-7229-47D2-8F60-D4424F95DAE2}" destId="{01DFF2D1-6FDD-4AF6-809E-3E44A278117D}" srcOrd="0" destOrd="0" presId="urn:microsoft.com/office/officeart/2005/8/layout/cycle6"/>
    <dgm:cxn modelId="{AE21FBF3-0772-427B-85EA-E0686C662050}" srcId="{659E6546-EFAC-4245-94F8-775F720C71F2}" destId="{12FA822C-F5E8-4835-9289-F7BEA7457C07}" srcOrd="2" destOrd="0" parTransId="{AE7660CB-322A-430A-AE43-B027C9E527AF}" sibTransId="{680D4975-A096-410A-9820-2104D52CB5DA}"/>
    <dgm:cxn modelId="{881FC4F4-B719-4CEA-924B-0151801E59AC}" type="presParOf" srcId="{BF971773-2E93-4532-8DE6-A252D17E97DC}" destId="{FAC24C61-A038-4460-9D14-03D9D9C6D09F}" srcOrd="0" destOrd="0" presId="urn:microsoft.com/office/officeart/2005/8/layout/cycle6"/>
    <dgm:cxn modelId="{FD7E1657-7278-446F-A647-1C0F1EE79870}" type="presParOf" srcId="{BF971773-2E93-4532-8DE6-A252D17E97DC}" destId="{8999C6AA-05E1-4677-A28B-C0973667FEF8}" srcOrd="1" destOrd="0" presId="urn:microsoft.com/office/officeart/2005/8/layout/cycle6"/>
    <dgm:cxn modelId="{B8B90513-6DA8-4070-ABCF-47413F38720B}" type="presParOf" srcId="{BF971773-2E93-4532-8DE6-A252D17E97DC}" destId="{770D3A46-EFA7-41A3-99B3-EEE3CFAA22F3}" srcOrd="2" destOrd="0" presId="urn:microsoft.com/office/officeart/2005/8/layout/cycle6"/>
    <dgm:cxn modelId="{E4FD82B2-8352-4ED9-9297-B8247B285644}" type="presParOf" srcId="{BF971773-2E93-4532-8DE6-A252D17E97DC}" destId="{7449E9F0-6D68-431C-9AE3-37574555ACF0}" srcOrd="3" destOrd="0" presId="urn:microsoft.com/office/officeart/2005/8/layout/cycle6"/>
    <dgm:cxn modelId="{0581A4DC-A69F-48D1-89E3-50C0066DFD83}" type="presParOf" srcId="{BF971773-2E93-4532-8DE6-A252D17E97DC}" destId="{B76E8467-BEA0-4D73-A869-3DFF02DD5B16}" srcOrd="4" destOrd="0" presId="urn:microsoft.com/office/officeart/2005/8/layout/cycle6"/>
    <dgm:cxn modelId="{609FFACC-3853-4980-8D7E-27016B322344}" type="presParOf" srcId="{BF971773-2E93-4532-8DE6-A252D17E97DC}" destId="{899DCED6-5D2D-467A-9849-A082DB5624C1}" srcOrd="5" destOrd="0" presId="urn:microsoft.com/office/officeart/2005/8/layout/cycle6"/>
    <dgm:cxn modelId="{EA79DFC4-DA68-4F38-862F-69AF43F66829}" type="presParOf" srcId="{BF971773-2E93-4532-8DE6-A252D17E97DC}" destId="{FB9677F0-6A0A-4062-A68E-89DC4F190BDA}" srcOrd="6" destOrd="0" presId="urn:microsoft.com/office/officeart/2005/8/layout/cycle6"/>
    <dgm:cxn modelId="{59FD2DE4-92FF-4B09-8F62-FACE55376B84}" type="presParOf" srcId="{BF971773-2E93-4532-8DE6-A252D17E97DC}" destId="{D4E50B92-7047-45AC-B586-BEDE1071EB75}" srcOrd="7" destOrd="0" presId="urn:microsoft.com/office/officeart/2005/8/layout/cycle6"/>
    <dgm:cxn modelId="{77B556D7-A1EA-48E8-8116-AB695EF663F5}" type="presParOf" srcId="{BF971773-2E93-4532-8DE6-A252D17E97DC}" destId="{2FF729A7-1329-45D1-8766-E2D11B2F95CA}" srcOrd="8" destOrd="0" presId="urn:microsoft.com/office/officeart/2005/8/layout/cycle6"/>
    <dgm:cxn modelId="{0A6D0389-227E-4C36-B3A7-1C2991597D58}" type="presParOf" srcId="{BF971773-2E93-4532-8DE6-A252D17E97DC}" destId="{3B5730F0-221C-4C9C-92E6-2629F7510268}" srcOrd="9" destOrd="0" presId="urn:microsoft.com/office/officeart/2005/8/layout/cycle6"/>
    <dgm:cxn modelId="{E90B3529-3601-4FD1-AB82-3FC9BC736E36}" type="presParOf" srcId="{BF971773-2E93-4532-8DE6-A252D17E97DC}" destId="{C3767BF1-9B6C-4DCD-A95C-EE8499656B56}" srcOrd="10" destOrd="0" presId="urn:microsoft.com/office/officeart/2005/8/layout/cycle6"/>
    <dgm:cxn modelId="{19301837-2DEA-45E2-A506-125B162ED976}" type="presParOf" srcId="{BF971773-2E93-4532-8DE6-A252D17E97DC}" destId="{01DFF2D1-6FDD-4AF6-809E-3E44A278117D}" srcOrd="11" destOrd="0" presId="urn:microsoft.com/office/officeart/2005/8/layout/cycle6"/>
    <dgm:cxn modelId="{A8DB0E5F-D843-4712-B2A2-A553F803AF1C}" type="presParOf" srcId="{BF971773-2E93-4532-8DE6-A252D17E97DC}" destId="{734E8C17-1AE2-4F77-8DA0-28DA1E19044D}" srcOrd="12" destOrd="0" presId="urn:microsoft.com/office/officeart/2005/8/layout/cycle6"/>
    <dgm:cxn modelId="{EA679D66-1BDA-4982-A9D8-E87A7C6A6313}" type="presParOf" srcId="{BF971773-2E93-4532-8DE6-A252D17E97DC}" destId="{976D29DA-6DA6-4233-A676-ECBD8EBD122A}" srcOrd="13" destOrd="0" presId="urn:microsoft.com/office/officeart/2005/8/layout/cycle6"/>
    <dgm:cxn modelId="{DBBADC24-DA9F-4B2A-9589-5BC60E88E3FB}" type="presParOf" srcId="{BF971773-2E93-4532-8DE6-A252D17E97DC}" destId="{B0DC1E66-90D4-4D92-BA0C-5B584205A24F}" srcOrd="14" destOrd="0" presId="urn:microsoft.com/office/officeart/2005/8/layout/cycle6"/>
    <dgm:cxn modelId="{375C8D4F-3B89-418F-BCDE-76D4C4F1B8EA}" type="presParOf" srcId="{BF971773-2E93-4532-8DE6-A252D17E97DC}" destId="{768C1FB8-3A84-45E9-AA69-B153D38BAEA1}" srcOrd="15" destOrd="0" presId="urn:microsoft.com/office/officeart/2005/8/layout/cycle6"/>
    <dgm:cxn modelId="{CCCC18D9-5453-470D-8BBD-E59F839D4C7C}" type="presParOf" srcId="{BF971773-2E93-4532-8DE6-A252D17E97DC}" destId="{38D8032D-4C73-44E3-95B3-E285256F50B2}" srcOrd="16" destOrd="0" presId="urn:microsoft.com/office/officeart/2005/8/layout/cycle6"/>
    <dgm:cxn modelId="{D08764C6-5D68-40B9-951D-52F2CEF8E9BE}" type="presParOf" srcId="{BF971773-2E93-4532-8DE6-A252D17E97DC}" destId="{3738A0F0-4082-4CA8-ABCD-6AD2805F784F}" srcOrd="17" destOrd="0" presId="urn:microsoft.com/office/officeart/2005/8/layout/cycle6"/>
    <dgm:cxn modelId="{F12F0B05-C527-4992-9BFD-F1E83135DAF4}" type="presParOf" srcId="{BF971773-2E93-4532-8DE6-A252D17E97DC}" destId="{EDD22366-270B-4F35-A6F6-A498430A4868}" srcOrd="18" destOrd="0" presId="urn:microsoft.com/office/officeart/2005/8/layout/cycle6"/>
    <dgm:cxn modelId="{D46B9479-0E77-4037-9640-FB4200FC006F}" type="presParOf" srcId="{BF971773-2E93-4532-8DE6-A252D17E97DC}" destId="{596413A8-A720-47EB-A98F-0BAC6CC230BB}" srcOrd="19" destOrd="0" presId="urn:microsoft.com/office/officeart/2005/8/layout/cycle6"/>
    <dgm:cxn modelId="{6BEB15DB-1E07-4FB7-9320-C7191396E5FB}" type="presParOf" srcId="{BF971773-2E93-4532-8DE6-A252D17E97DC}" destId="{BCDD7309-FDCA-4C6A-9D99-B17B898B5184}" srcOrd="20" destOrd="0" presId="urn:microsoft.com/office/officeart/2005/8/layout/cycle6"/>
    <dgm:cxn modelId="{B71C813F-7696-43B9-89C5-259A4422E5E4}" type="presParOf" srcId="{BF971773-2E93-4532-8DE6-A252D17E97DC}" destId="{CF3F7938-664A-4231-BF22-6398242F5D66}" srcOrd="21" destOrd="0" presId="urn:microsoft.com/office/officeart/2005/8/layout/cycle6"/>
    <dgm:cxn modelId="{149338E1-9087-402B-85F0-9D9FD3F4E12B}" type="presParOf" srcId="{BF971773-2E93-4532-8DE6-A252D17E97DC}" destId="{42C2B04D-9214-440E-AAE1-3075797C4A1D}" srcOrd="22" destOrd="0" presId="urn:microsoft.com/office/officeart/2005/8/layout/cycle6"/>
    <dgm:cxn modelId="{4C4B59AD-E5F1-4BC5-86E1-5407E2CCB57C}" type="presParOf" srcId="{BF971773-2E93-4532-8DE6-A252D17E97DC}" destId="{1EC17F5F-7862-4BC8-A19C-6B03DCFB17A2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181B08-14CB-4E76-89CD-BDC070872E35}" type="doc">
      <dgm:prSet loTypeId="urn:microsoft.com/office/officeart/2005/8/layout/radial6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C17C275-3553-4B96-AF6A-A7A2ADA87BC7}">
      <dgm:prSet phldrT="[Text]"/>
      <dgm:spPr/>
      <dgm:t>
        <a:bodyPr/>
        <a:lstStyle/>
        <a:p>
          <a:r>
            <a:rPr lang="nl-NL" dirty="0" smtClean="0">
              <a:latin typeface="+mj-lt"/>
            </a:rPr>
            <a:t>Teamrol gedrag</a:t>
          </a:r>
          <a:endParaRPr lang="nl-NL" dirty="0">
            <a:latin typeface="+mj-lt"/>
          </a:endParaRPr>
        </a:p>
      </dgm:t>
    </dgm:pt>
    <dgm:pt modelId="{34696ACE-4B2A-4547-BCDC-2258A4A5A26C}" type="parTrans" cxnId="{19C44025-B931-4F2E-AEF8-A3803E8C5E5C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C9DBF45A-FA00-4117-B091-B1CBAEAB4576}" type="sibTrans" cxnId="{19C44025-B931-4F2E-AEF8-A3803E8C5E5C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84606BFE-C9D2-4D2B-BF92-220E488AAEA0}">
      <dgm:prSet phldrT="[Text]" custT="1"/>
      <dgm:spPr/>
      <dgm:t>
        <a:bodyPr/>
        <a:lstStyle/>
        <a:p>
          <a:r>
            <a:rPr lang="nl-NL" sz="1400" dirty="0" smtClean="0">
              <a:latin typeface="+mj-lt"/>
            </a:rPr>
            <a:t>1. Ervaring</a:t>
          </a:r>
          <a:endParaRPr lang="nl-NL" sz="1400" dirty="0">
            <a:latin typeface="+mj-lt"/>
          </a:endParaRPr>
        </a:p>
      </dgm:t>
    </dgm:pt>
    <dgm:pt modelId="{A55FEE81-6214-4FCD-A49D-6FF2962B04A9}" type="parTrans" cxnId="{4F1B6FD9-CF04-40BA-9FA8-6BFF999F932E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394E8E75-B787-40E8-BA51-028BE8ECD555}" type="sibTrans" cxnId="{4F1B6FD9-CF04-40BA-9FA8-6BFF999F932E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1F917DC2-75D3-43F1-9541-AEB8C0CE04E5}">
      <dgm:prSet phldrT="[Text]" custT="1"/>
      <dgm:spPr/>
      <dgm:t>
        <a:bodyPr/>
        <a:lstStyle/>
        <a:p>
          <a:r>
            <a:rPr lang="nl-NL" sz="1400" dirty="0" smtClean="0">
              <a:latin typeface="+mj-lt"/>
            </a:rPr>
            <a:t>2. Gedwongen situaties</a:t>
          </a:r>
          <a:endParaRPr lang="nl-NL" sz="1400" dirty="0">
            <a:latin typeface="+mj-lt"/>
          </a:endParaRPr>
        </a:p>
      </dgm:t>
    </dgm:pt>
    <dgm:pt modelId="{D5BC5BCA-20A5-4C4C-840E-F25C67EB5A9C}" type="parTrans" cxnId="{AE5ADE35-872C-4778-8E36-BCF07357C6B0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2D161965-FC14-498B-B982-EEDFB1627AB2}" type="sibTrans" cxnId="{AE5ADE35-872C-4778-8E36-BCF07357C6B0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E273364E-7FAB-4806-A5B2-8BB17388428A}">
      <dgm:prSet phldrT="[Text]" custT="1"/>
      <dgm:spPr/>
      <dgm:t>
        <a:bodyPr/>
        <a:lstStyle/>
        <a:p>
          <a:r>
            <a:rPr lang="nl-NL" sz="1400" dirty="0" smtClean="0">
              <a:latin typeface="+mj-lt"/>
            </a:rPr>
            <a:t>3. Persoon-lijkheid</a:t>
          </a:r>
          <a:endParaRPr lang="nl-NL" sz="1400" dirty="0">
            <a:latin typeface="+mj-lt"/>
          </a:endParaRPr>
        </a:p>
      </dgm:t>
    </dgm:pt>
    <dgm:pt modelId="{D01F5D20-57D6-4830-BBEA-A2E69F5A2FCA}" type="parTrans" cxnId="{FE9E57A9-79D7-4287-847E-438CFBA1708A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D4242D54-E00A-4137-B9D7-4D94CF2201A5}" type="sibTrans" cxnId="{FE9E57A9-79D7-4287-847E-438CFBA1708A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4E429AB4-384F-4FB1-AAA6-6C6F9D4B720C}">
      <dgm:prSet phldrT="[Text]" custT="1"/>
      <dgm:spPr/>
      <dgm:t>
        <a:bodyPr/>
        <a:lstStyle/>
        <a:p>
          <a:r>
            <a:rPr lang="nl-NL" sz="1400" dirty="0" smtClean="0">
              <a:latin typeface="+mj-lt"/>
            </a:rPr>
            <a:t>4. Rol leren</a:t>
          </a:r>
          <a:endParaRPr lang="nl-NL" sz="1400" dirty="0">
            <a:latin typeface="+mj-lt"/>
          </a:endParaRPr>
        </a:p>
      </dgm:t>
    </dgm:pt>
    <dgm:pt modelId="{8ED1EF97-D414-4D46-830F-0D87546DE79C}" type="parTrans" cxnId="{C3C30B4D-C906-44CC-8A84-8E8C7BB3D5AE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C1561658-E358-41B4-BCB7-110F3866A2F7}" type="sibTrans" cxnId="{C3C30B4D-C906-44CC-8A84-8E8C7BB3D5AE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A23C62E8-36C6-47D1-9178-2BABFD60BA95}">
      <dgm:prSet phldrT="[Text]" custT="1"/>
      <dgm:spPr/>
      <dgm:t>
        <a:bodyPr/>
        <a:lstStyle/>
        <a:p>
          <a:r>
            <a:rPr lang="nl-NL" sz="1400" dirty="0" smtClean="0">
              <a:latin typeface="+mj-lt"/>
            </a:rPr>
            <a:t>5. Huidige waarden en motivatie</a:t>
          </a:r>
          <a:endParaRPr lang="nl-NL" sz="1400" dirty="0">
            <a:latin typeface="+mj-lt"/>
          </a:endParaRPr>
        </a:p>
      </dgm:t>
    </dgm:pt>
    <dgm:pt modelId="{BE8FA621-C57D-4811-8A9C-3B69BE0A6476}" type="parTrans" cxnId="{55DF8812-DC44-4D06-8AB4-A7E8D9CB2B11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319BE837-5BAF-4D55-B37E-8BB92DF20B42}" type="sibTrans" cxnId="{55DF8812-DC44-4D06-8AB4-A7E8D9CB2B11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5538BB62-5B2A-41DB-A443-75322BA349B7}">
      <dgm:prSet phldrT="[Text]" custT="1"/>
      <dgm:spPr/>
      <dgm:t>
        <a:bodyPr/>
        <a:lstStyle/>
        <a:p>
          <a:r>
            <a:rPr lang="nl-NL" sz="1400" dirty="0" smtClean="0">
              <a:latin typeface="+mj-lt"/>
            </a:rPr>
            <a:t>6. Mentale </a:t>
          </a:r>
          <a:r>
            <a:rPr lang="nl-NL" sz="1400" dirty="0" err="1" smtClean="0">
              <a:latin typeface="+mj-lt"/>
            </a:rPr>
            <a:t>vaardig-heden</a:t>
          </a:r>
          <a:endParaRPr lang="nl-NL" sz="1400" dirty="0">
            <a:latin typeface="+mj-lt"/>
          </a:endParaRPr>
        </a:p>
      </dgm:t>
    </dgm:pt>
    <dgm:pt modelId="{87C12D10-8415-4C9C-ABAD-3159ACB658C1}" type="parTrans" cxnId="{11D9CE7D-C2A6-4ABD-8A7C-E3F39968E247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BD70AC50-FA0E-4AF9-842A-E456C16CF592}" type="sibTrans" cxnId="{11D9CE7D-C2A6-4ABD-8A7C-E3F39968E247}">
      <dgm:prSet/>
      <dgm:spPr/>
      <dgm:t>
        <a:bodyPr/>
        <a:lstStyle/>
        <a:p>
          <a:endParaRPr lang="nl-NL">
            <a:latin typeface="+mj-lt"/>
          </a:endParaRPr>
        </a:p>
      </dgm:t>
    </dgm:pt>
    <dgm:pt modelId="{D7E3D8FF-DF3D-4506-B1AF-B9D82EA08E26}" type="pres">
      <dgm:prSet presAssocID="{E5181B08-14CB-4E76-89CD-BDC070872E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261EBD7-E8FE-4AC0-88F2-FD792768D75F}" type="pres">
      <dgm:prSet presAssocID="{EC17C275-3553-4B96-AF6A-A7A2ADA87BC7}" presName="centerShape" presStyleLbl="node0" presStyleIdx="0" presStyleCnt="1"/>
      <dgm:spPr/>
      <dgm:t>
        <a:bodyPr/>
        <a:lstStyle/>
        <a:p>
          <a:endParaRPr lang="nl-NL"/>
        </a:p>
      </dgm:t>
    </dgm:pt>
    <dgm:pt modelId="{B2EDC102-90FD-4D68-AA99-C24AA625AEC2}" type="pres">
      <dgm:prSet presAssocID="{84606BFE-C9D2-4D2B-BF92-220E488AAEA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1F8092-7803-4A94-AF87-394E223DEDF9}" type="pres">
      <dgm:prSet presAssocID="{84606BFE-C9D2-4D2B-BF92-220E488AAEA0}" presName="dummy" presStyleCnt="0"/>
      <dgm:spPr/>
    </dgm:pt>
    <dgm:pt modelId="{DFA5AEA2-700C-4264-A275-5F363A2C2CDE}" type="pres">
      <dgm:prSet presAssocID="{394E8E75-B787-40E8-BA51-028BE8ECD555}" presName="sibTrans" presStyleLbl="sibTrans2D1" presStyleIdx="0" presStyleCnt="6"/>
      <dgm:spPr/>
      <dgm:t>
        <a:bodyPr/>
        <a:lstStyle/>
        <a:p>
          <a:endParaRPr lang="nl-NL"/>
        </a:p>
      </dgm:t>
    </dgm:pt>
    <dgm:pt modelId="{1E67303F-2A30-4FD6-BEA2-AB6C6CA16F15}" type="pres">
      <dgm:prSet presAssocID="{1F917DC2-75D3-43F1-9541-AEB8C0CE04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5AFEB4-A840-4F4B-B3FF-2F54E4695716}" type="pres">
      <dgm:prSet presAssocID="{1F917DC2-75D3-43F1-9541-AEB8C0CE04E5}" presName="dummy" presStyleCnt="0"/>
      <dgm:spPr/>
    </dgm:pt>
    <dgm:pt modelId="{ADF279B9-688F-4481-B2CF-313FD58192E2}" type="pres">
      <dgm:prSet presAssocID="{2D161965-FC14-498B-B982-EEDFB1627AB2}" presName="sibTrans" presStyleLbl="sibTrans2D1" presStyleIdx="1" presStyleCnt="6"/>
      <dgm:spPr/>
      <dgm:t>
        <a:bodyPr/>
        <a:lstStyle/>
        <a:p>
          <a:endParaRPr lang="nl-NL"/>
        </a:p>
      </dgm:t>
    </dgm:pt>
    <dgm:pt modelId="{D5FC4752-3EC0-430A-9386-7CC633C59472}" type="pres">
      <dgm:prSet presAssocID="{E273364E-7FAB-4806-A5B2-8BB17388428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0E970D-C4EC-4A08-A8E7-068290CD9B4D}" type="pres">
      <dgm:prSet presAssocID="{E273364E-7FAB-4806-A5B2-8BB17388428A}" presName="dummy" presStyleCnt="0"/>
      <dgm:spPr/>
    </dgm:pt>
    <dgm:pt modelId="{69EFAF6A-68C3-4004-A345-14DA1B8F6A0C}" type="pres">
      <dgm:prSet presAssocID="{D4242D54-E00A-4137-B9D7-4D94CF2201A5}" presName="sibTrans" presStyleLbl="sibTrans2D1" presStyleIdx="2" presStyleCnt="6"/>
      <dgm:spPr/>
      <dgm:t>
        <a:bodyPr/>
        <a:lstStyle/>
        <a:p>
          <a:endParaRPr lang="nl-NL"/>
        </a:p>
      </dgm:t>
    </dgm:pt>
    <dgm:pt modelId="{F43D1A1F-8223-4D92-9D50-2A85D4F7D66F}" type="pres">
      <dgm:prSet presAssocID="{4E429AB4-384F-4FB1-AAA6-6C6F9D4B720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FBBE06-53C4-4559-A0C0-F554788F45F7}" type="pres">
      <dgm:prSet presAssocID="{4E429AB4-384F-4FB1-AAA6-6C6F9D4B720C}" presName="dummy" presStyleCnt="0"/>
      <dgm:spPr/>
    </dgm:pt>
    <dgm:pt modelId="{5714FB83-6482-4553-ADC6-850202F15669}" type="pres">
      <dgm:prSet presAssocID="{C1561658-E358-41B4-BCB7-110F3866A2F7}" presName="sibTrans" presStyleLbl="sibTrans2D1" presStyleIdx="3" presStyleCnt="6"/>
      <dgm:spPr/>
      <dgm:t>
        <a:bodyPr/>
        <a:lstStyle/>
        <a:p>
          <a:endParaRPr lang="nl-NL"/>
        </a:p>
      </dgm:t>
    </dgm:pt>
    <dgm:pt modelId="{BF78D7C4-41B4-48BC-9371-444840C77284}" type="pres">
      <dgm:prSet presAssocID="{A23C62E8-36C6-47D1-9178-2BABFD60BA9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54ABDC7-C80D-4D47-B437-7A5FA20055C6}" type="pres">
      <dgm:prSet presAssocID="{A23C62E8-36C6-47D1-9178-2BABFD60BA95}" presName="dummy" presStyleCnt="0"/>
      <dgm:spPr/>
    </dgm:pt>
    <dgm:pt modelId="{0B62415E-7215-462F-A28F-CC3824700268}" type="pres">
      <dgm:prSet presAssocID="{319BE837-5BAF-4D55-B37E-8BB92DF20B42}" presName="sibTrans" presStyleLbl="sibTrans2D1" presStyleIdx="4" presStyleCnt="6"/>
      <dgm:spPr/>
      <dgm:t>
        <a:bodyPr/>
        <a:lstStyle/>
        <a:p>
          <a:endParaRPr lang="nl-NL"/>
        </a:p>
      </dgm:t>
    </dgm:pt>
    <dgm:pt modelId="{B50ED70A-F036-4219-8ADB-E59F8B7410F5}" type="pres">
      <dgm:prSet presAssocID="{5538BB62-5B2A-41DB-A443-75322BA349B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802B35B-9728-42D4-8DDA-B655BC9FC91A}" type="pres">
      <dgm:prSet presAssocID="{5538BB62-5B2A-41DB-A443-75322BA349B7}" presName="dummy" presStyleCnt="0"/>
      <dgm:spPr/>
    </dgm:pt>
    <dgm:pt modelId="{C6DC5037-C032-4756-8F1B-DCA78FF8DC2A}" type="pres">
      <dgm:prSet presAssocID="{BD70AC50-FA0E-4AF9-842A-E456C16CF592}" presName="sibTrans" presStyleLbl="sibTrans2D1" presStyleIdx="5" presStyleCnt="6"/>
      <dgm:spPr/>
      <dgm:t>
        <a:bodyPr/>
        <a:lstStyle/>
        <a:p>
          <a:endParaRPr lang="nl-NL"/>
        </a:p>
      </dgm:t>
    </dgm:pt>
  </dgm:ptLst>
  <dgm:cxnLst>
    <dgm:cxn modelId="{D6AAF2B1-6571-4159-A5C0-F6F8F4F89E7E}" type="presOf" srcId="{A23C62E8-36C6-47D1-9178-2BABFD60BA95}" destId="{BF78D7C4-41B4-48BC-9371-444840C77284}" srcOrd="0" destOrd="0" presId="urn:microsoft.com/office/officeart/2005/8/layout/radial6"/>
    <dgm:cxn modelId="{08F09B27-5528-42A0-B50C-E1625D818FC7}" type="presOf" srcId="{1F917DC2-75D3-43F1-9541-AEB8C0CE04E5}" destId="{1E67303F-2A30-4FD6-BEA2-AB6C6CA16F15}" srcOrd="0" destOrd="0" presId="urn:microsoft.com/office/officeart/2005/8/layout/radial6"/>
    <dgm:cxn modelId="{AE5ADE35-872C-4778-8E36-BCF07357C6B0}" srcId="{EC17C275-3553-4B96-AF6A-A7A2ADA87BC7}" destId="{1F917DC2-75D3-43F1-9541-AEB8C0CE04E5}" srcOrd="1" destOrd="0" parTransId="{D5BC5BCA-20A5-4C4C-840E-F25C67EB5A9C}" sibTransId="{2D161965-FC14-498B-B982-EEDFB1627AB2}"/>
    <dgm:cxn modelId="{FE9E57A9-79D7-4287-847E-438CFBA1708A}" srcId="{EC17C275-3553-4B96-AF6A-A7A2ADA87BC7}" destId="{E273364E-7FAB-4806-A5B2-8BB17388428A}" srcOrd="2" destOrd="0" parTransId="{D01F5D20-57D6-4830-BBEA-A2E69F5A2FCA}" sibTransId="{D4242D54-E00A-4137-B9D7-4D94CF2201A5}"/>
    <dgm:cxn modelId="{C3C30B4D-C906-44CC-8A84-8E8C7BB3D5AE}" srcId="{EC17C275-3553-4B96-AF6A-A7A2ADA87BC7}" destId="{4E429AB4-384F-4FB1-AAA6-6C6F9D4B720C}" srcOrd="3" destOrd="0" parTransId="{8ED1EF97-D414-4D46-830F-0D87546DE79C}" sibTransId="{C1561658-E358-41B4-BCB7-110F3866A2F7}"/>
    <dgm:cxn modelId="{F3273167-3D21-465D-AF60-F126AFED4798}" type="presOf" srcId="{E273364E-7FAB-4806-A5B2-8BB17388428A}" destId="{D5FC4752-3EC0-430A-9386-7CC633C59472}" srcOrd="0" destOrd="0" presId="urn:microsoft.com/office/officeart/2005/8/layout/radial6"/>
    <dgm:cxn modelId="{B0961CA1-54DA-41CB-83C0-CDD08F65F323}" type="presOf" srcId="{D4242D54-E00A-4137-B9D7-4D94CF2201A5}" destId="{69EFAF6A-68C3-4004-A345-14DA1B8F6A0C}" srcOrd="0" destOrd="0" presId="urn:microsoft.com/office/officeart/2005/8/layout/radial6"/>
    <dgm:cxn modelId="{BDE5A0F1-E37C-4E9C-A09F-32BC13CEA7CF}" type="presOf" srcId="{E5181B08-14CB-4E76-89CD-BDC070872E35}" destId="{D7E3D8FF-DF3D-4506-B1AF-B9D82EA08E26}" srcOrd="0" destOrd="0" presId="urn:microsoft.com/office/officeart/2005/8/layout/radial6"/>
    <dgm:cxn modelId="{55DF8812-DC44-4D06-8AB4-A7E8D9CB2B11}" srcId="{EC17C275-3553-4B96-AF6A-A7A2ADA87BC7}" destId="{A23C62E8-36C6-47D1-9178-2BABFD60BA95}" srcOrd="4" destOrd="0" parTransId="{BE8FA621-C57D-4811-8A9C-3B69BE0A6476}" sibTransId="{319BE837-5BAF-4D55-B37E-8BB92DF20B42}"/>
    <dgm:cxn modelId="{2AF8371B-8284-4520-900D-505E01392F33}" type="presOf" srcId="{EC17C275-3553-4B96-AF6A-A7A2ADA87BC7}" destId="{9261EBD7-E8FE-4AC0-88F2-FD792768D75F}" srcOrd="0" destOrd="0" presId="urn:microsoft.com/office/officeart/2005/8/layout/radial6"/>
    <dgm:cxn modelId="{6734D6FD-C494-4E51-B7C1-07219EF50760}" type="presOf" srcId="{84606BFE-C9D2-4D2B-BF92-220E488AAEA0}" destId="{B2EDC102-90FD-4D68-AA99-C24AA625AEC2}" srcOrd="0" destOrd="0" presId="urn:microsoft.com/office/officeart/2005/8/layout/radial6"/>
    <dgm:cxn modelId="{CA22FB4C-04B5-47FE-8DFE-91492B90C4EC}" type="presOf" srcId="{C1561658-E358-41B4-BCB7-110F3866A2F7}" destId="{5714FB83-6482-4553-ADC6-850202F15669}" srcOrd="0" destOrd="0" presId="urn:microsoft.com/office/officeart/2005/8/layout/radial6"/>
    <dgm:cxn modelId="{F4F638CF-E8AE-455A-B3BB-84D09B20E0BF}" type="presOf" srcId="{4E429AB4-384F-4FB1-AAA6-6C6F9D4B720C}" destId="{F43D1A1F-8223-4D92-9D50-2A85D4F7D66F}" srcOrd="0" destOrd="0" presId="urn:microsoft.com/office/officeart/2005/8/layout/radial6"/>
    <dgm:cxn modelId="{11D9CE7D-C2A6-4ABD-8A7C-E3F39968E247}" srcId="{EC17C275-3553-4B96-AF6A-A7A2ADA87BC7}" destId="{5538BB62-5B2A-41DB-A443-75322BA349B7}" srcOrd="5" destOrd="0" parTransId="{87C12D10-8415-4C9C-ABAD-3159ACB658C1}" sibTransId="{BD70AC50-FA0E-4AF9-842A-E456C16CF592}"/>
    <dgm:cxn modelId="{94361107-E7A1-411E-95E0-7638270F9CCC}" type="presOf" srcId="{BD70AC50-FA0E-4AF9-842A-E456C16CF592}" destId="{C6DC5037-C032-4756-8F1B-DCA78FF8DC2A}" srcOrd="0" destOrd="0" presId="urn:microsoft.com/office/officeart/2005/8/layout/radial6"/>
    <dgm:cxn modelId="{FF39A8DE-03D9-4170-B8CF-F0A9F8F7B77F}" type="presOf" srcId="{394E8E75-B787-40E8-BA51-028BE8ECD555}" destId="{DFA5AEA2-700C-4264-A275-5F363A2C2CDE}" srcOrd="0" destOrd="0" presId="urn:microsoft.com/office/officeart/2005/8/layout/radial6"/>
    <dgm:cxn modelId="{ADCA02C8-C43D-4A85-8890-B42642FC1067}" type="presOf" srcId="{319BE837-5BAF-4D55-B37E-8BB92DF20B42}" destId="{0B62415E-7215-462F-A28F-CC3824700268}" srcOrd="0" destOrd="0" presId="urn:microsoft.com/office/officeart/2005/8/layout/radial6"/>
    <dgm:cxn modelId="{3EE0345C-EFFE-45E0-9851-8E6EFE70137E}" type="presOf" srcId="{5538BB62-5B2A-41DB-A443-75322BA349B7}" destId="{B50ED70A-F036-4219-8ADB-E59F8B7410F5}" srcOrd="0" destOrd="0" presId="urn:microsoft.com/office/officeart/2005/8/layout/radial6"/>
    <dgm:cxn modelId="{F40C016A-2831-47A6-9DE9-5F7384606F42}" type="presOf" srcId="{2D161965-FC14-498B-B982-EEDFB1627AB2}" destId="{ADF279B9-688F-4481-B2CF-313FD58192E2}" srcOrd="0" destOrd="0" presId="urn:microsoft.com/office/officeart/2005/8/layout/radial6"/>
    <dgm:cxn modelId="{4F1B6FD9-CF04-40BA-9FA8-6BFF999F932E}" srcId="{EC17C275-3553-4B96-AF6A-A7A2ADA87BC7}" destId="{84606BFE-C9D2-4D2B-BF92-220E488AAEA0}" srcOrd="0" destOrd="0" parTransId="{A55FEE81-6214-4FCD-A49D-6FF2962B04A9}" sibTransId="{394E8E75-B787-40E8-BA51-028BE8ECD555}"/>
    <dgm:cxn modelId="{19C44025-B931-4F2E-AEF8-A3803E8C5E5C}" srcId="{E5181B08-14CB-4E76-89CD-BDC070872E35}" destId="{EC17C275-3553-4B96-AF6A-A7A2ADA87BC7}" srcOrd="0" destOrd="0" parTransId="{34696ACE-4B2A-4547-BCDC-2258A4A5A26C}" sibTransId="{C9DBF45A-FA00-4117-B091-B1CBAEAB4576}"/>
    <dgm:cxn modelId="{D45CE9BD-A5A0-4FBE-9810-23E90A226522}" type="presParOf" srcId="{D7E3D8FF-DF3D-4506-B1AF-B9D82EA08E26}" destId="{9261EBD7-E8FE-4AC0-88F2-FD792768D75F}" srcOrd="0" destOrd="0" presId="urn:microsoft.com/office/officeart/2005/8/layout/radial6"/>
    <dgm:cxn modelId="{27BC3A2E-3AE5-4D8D-AD0D-4F6EE45D20D7}" type="presParOf" srcId="{D7E3D8FF-DF3D-4506-B1AF-B9D82EA08E26}" destId="{B2EDC102-90FD-4D68-AA99-C24AA625AEC2}" srcOrd="1" destOrd="0" presId="urn:microsoft.com/office/officeart/2005/8/layout/radial6"/>
    <dgm:cxn modelId="{A244D49C-8191-4FFB-8686-7932C7F53F02}" type="presParOf" srcId="{D7E3D8FF-DF3D-4506-B1AF-B9D82EA08E26}" destId="{891F8092-7803-4A94-AF87-394E223DEDF9}" srcOrd="2" destOrd="0" presId="urn:microsoft.com/office/officeart/2005/8/layout/radial6"/>
    <dgm:cxn modelId="{1890BF4F-5732-4706-A773-2764BA6A28E6}" type="presParOf" srcId="{D7E3D8FF-DF3D-4506-B1AF-B9D82EA08E26}" destId="{DFA5AEA2-700C-4264-A275-5F363A2C2CDE}" srcOrd="3" destOrd="0" presId="urn:microsoft.com/office/officeart/2005/8/layout/radial6"/>
    <dgm:cxn modelId="{0A194107-B844-493C-A140-0A6DA5C90F55}" type="presParOf" srcId="{D7E3D8FF-DF3D-4506-B1AF-B9D82EA08E26}" destId="{1E67303F-2A30-4FD6-BEA2-AB6C6CA16F15}" srcOrd="4" destOrd="0" presId="urn:microsoft.com/office/officeart/2005/8/layout/radial6"/>
    <dgm:cxn modelId="{07D2F2A1-CC1A-4D12-8BA7-C771D2C1D472}" type="presParOf" srcId="{D7E3D8FF-DF3D-4506-B1AF-B9D82EA08E26}" destId="{805AFEB4-A840-4F4B-B3FF-2F54E4695716}" srcOrd="5" destOrd="0" presId="urn:microsoft.com/office/officeart/2005/8/layout/radial6"/>
    <dgm:cxn modelId="{9442EF94-75ED-42B9-9438-1C4C5B22423C}" type="presParOf" srcId="{D7E3D8FF-DF3D-4506-B1AF-B9D82EA08E26}" destId="{ADF279B9-688F-4481-B2CF-313FD58192E2}" srcOrd="6" destOrd="0" presId="urn:microsoft.com/office/officeart/2005/8/layout/radial6"/>
    <dgm:cxn modelId="{7130ACC0-1DD4-4AF2-A521-759F21D1988F}" type="presParOf" srcId="{D7E3D8FF-DF3D-4506-B1AF-B9D82EA08E26}" destId="{D5FC4752-3EC0-430A-9386-7CC633C59472}" srcOrd="7" destOrd="0" presId="urn:microsoft.com/office/officeart/2005/8/layout/radial6"/>
    <dgm:cxn modelId="{0FACBBC0-1C04-4BD9-AD0A-8FA76051B556}" type="presParOf" srcId="{D7E3D8FF-DF3D-4506-B1AF-B9D82EA08E26}" destId="{AF0E970D-C4EC-4A08-A8E7-068290CD9B4D}" srcOrd="8" destOrd="0" presId="urn:microsoft.com/office/officeart/2005/8/layout/radial6"/>
    <dgm:cxn modelId="{975209B5-D5BA-49E8-B309-09AFF5B074B8}" type="presParOf" srcId="{D7E3D8FF-DF3D-4506-B1AF-B9D82EA08E26}" destId="{69EFAF6A-68C3-4004-A345-14DA1B8F6A0C}" srcOrd="9" destOrd="0" presId="urn:microsoft.com/office/officeart/2005/8/layout/radial6"/>
    <dgm:cxn modelId="{A4B16D1A-0FD0-4246-9B20-9E29BC62961D}" type="presParOf" srcId="{D7E3D8FF-DF3D-4506-B1AF-B9D82EA08E26}" destId="{F43D1A1F-8223-4D92-9D50-2A85D4F7D66F}" srcOrd="10" destOrd="0" presId="urn:microsoft.com/office/officeart/2005/8/layout/radial6"/>
    <dgm:cxn modelId="{37FBD07C-02D2-46F3-AAA0-14D449C0514F}" type="presParOf" srcId="{D7E3D8FF-DF3D-4506-B1AF-B9D82EA08E26}" destId="{BCFBBE06-53C4-4559-A0C0-F554788F45F7}" srcOrd="11" destOrd="0" presId="urn:microsoft.com/office/officeart/2005/8/layout/radial6"/>
    <dgm:cxn modelId="{5CEAFCE3-FFFB-447C-A8E5-2D989842E5BE}" type="presParOf" srcId="{D7E3D8FF-DF3D-4506-B1AF-B9D82EA08E26}" destId="{5714FB83-6482-4553-ADC6-850202F15669}" srcOrd="12" destOrd="0" presId="urn:microsoft.com/office/officeart/2005/8/layout/radial6"/>
    <dgm:cxn modelId="{AB74C5B6-B1BF-433D-802E-5DCAF0131AC9}" type="presParOf" srcId="{D7E3D8FF-DF3D-4506-B1AF-B9D82EA08E26}" destId="{BF78D7C4-41B4-48BC-9371-444840C77284}" srcOrd="13" destOrd="0" presId="urn:microsoft.com/office/officeart/2005/8/layout/radial6"/>
    <dgm:cxn modelId="{A4A8903B-21F2-4935-8E58-8B19B6A36236}" type="presParOf" srcId="{D7E3D8FF-DF3D-4506-B1AF-B9D82EA08E26}" destId="{554ABDC7-C80D-4D47-B437-7A5FA20055C6}" srcOrd="14" destOrd="0" presId="urn:microsoft.com/office/officeart/2005/8/layout/radial6"/>
    <dgm:cxn modelId="{58F6B836-AD59-41A3-9618-915E87AD119F}" type="presParOf" srcId="{D7E3D8FF-DF3D-4506-B1AF-B9D82EA08E26}" destId="{0B62415E-7215-462F-A28F-CC3824700268}" srcOrd="15" destOrd="0" presId="urn:microsoft.com/office/officeart/2005/8/layout/radial6"/>
    <dgm:cxn modelId="{92983D51-ADC5-4566-927B-073196EFC015}" type="presParOf" srcId="{D7E3D8FF-DF3D-4506-B1AF-B9D82EA08E26}" destId="{B50ED70A-F036-4219-8ADB-E59F8B7410F5}" srcOrd="16" destOrd="0" presId="urn:microsoft.com/office/officeart/2005/8/layout/radial6"/>
    <dgm:cxn modelId="{4CAE863A-8B3F-497D-9F1E-465479F6EA74}" type="presParOf" srcId="{D7E3D8FF-DF3D-4506-B1AF-B9D82EA08E26}" destId="{9802B35B-9728-42D4-8DDA-B655BC9FC91A}" srcOrd="17" destOrd="0" presId="urn:microsoft.com/office/officeart/2005/8/layout/radial6"/>
    <dgm:cxn modelId="{E4DF7BF1-3BDC-428B-9BC7-D9AE76273CC6}" type="presParOf" srcId="{D7E3D8FF-DF3D-4506-B1AF-B9D82EA08E26}" destId="{C6DC5037-C032-4756-8F1B-DCA78FF8DC2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24C61-A038-4460-9D14-03D9D9C6D09F}">
      <dsp:nvSpPr>
        <dsp:cNvPr id="0" name=""/>
        <dsp:cNvSpPr/>
      </dsp:nvSpPr>
      <dsp:spPr>
        <a:xfrm>
          <a:off x="3055218" y="20325"/>
          <a:ext cx="1298827" cy="441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+mj-lt"/>
            </a:rPr>
            <a:t>Bedrijfsman</a:t>
          </a:r>
          <a:endParaRPr lang="nl-NL" sz="1600" kern="1200" dirty="0">
            <a:latin typeface="+mj-lt"/>
          </a:endParaRPr>
        </a:p>
      </dsp:txBody>
      <dsp:txXfrm>
        <a:off x="3076763" y="41870"/>
        <a:ext cx="1255737" cy="398253"/>
      </dsp:txXfrm>
    </dsp:sp>
    <dsp:sp modelId="{770D3A46-EFA7-41A3-99B3-EEE3CFAA22F3}">
      <dsp:nvSpPr>
        <dsp:cNvPr id="0" name=""/>
        <dsp:cNvSpPr/>
      </dsp:nvSpPr>
      <dsp:spPr>
        <a:xfrm>
          <a:off x="1981185" y="216001"/>
          <a:ext cx="3334506" cy="3334506"/>
        </a:xfrm>
        <a:custGeom>
          <a:avLst/>
          <a:gdLst/>
          <a:ahLst/>
          <a:cxnLst/>
          <a:rect l="0" t="0" r="0" b="0"/>
          <a:pathLst>
            <a:path>
              <a:moveTo>
                <a:pt x="2378109" y="159136"/>
              </a:moveTo>
              <a:arcTo wR="1667253" hR="1667253" stAng="17714220" swAng="11777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9E9F0-6D68-431C-9AE3-37574555ACF0}">
      <dsp:nvSpPr>
        <dsp:cNvPr id="0" name=""/>
        <dsp:cNvSpPr/>
      </dsp:nvSpPr>
      <dsp:spPr>
        <a:xfrm>
          <a:off x="4376425" y="705666"/>
          <a:ext cx="1298827" cy="441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+mj-lt"/>
            </a:rPr>
            <a:t>Voorzitter</a:t>
          </a:r>
          <a:endParaRPr lang="nl-NL" sz="1600" kern="1200" dirty="0">
            <a:latin typeface="+mj-lt"/>
          </a:endParaRPr>
        </a:p>
      </dsp:txBody>
      <dsp:txXfrm>
        <a:off x="4397970" y="727211"/>
        <a:ext cx="1255737" cy="398253"/>
      </dsp:txXfrm>
    </dsp:sp>
    <dsp:sp modelId="{899DCED6-5D2D-467A-9849-A082DB5624C1}">
      <dsp:nvSpPr>
        <dsp:cNvPr id="0" name=""/>
        <dsp:cNvSpPr/>
      </dsp:nvSpPr>
      <dsp:spPr>
        <a:xfrm>
          <a:off x="2046743" y="302392"/>
          <a:ext cx="3334506" cy="3334506"/>
        </a:xfrm>
        <a:custGeom>
          <a:avLst/>
          <a:gdLst/>
          <a:ahLst/>
          <a:cxnLst/>
          <a:rect l="0" t="0" r="0" b="0"/>
          <a:pathLst>
            <a:path>
              <a:moveTo>
                <a:pt x="3120250" y="849614"/>
              </a:moveTo>
              <a:arcTo wR="1667253" hR="1667253" stAng="19837947" swAng="1165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677F0-6A0A-4062-A68E-89DC4F190BDA}">
      <dsp:nvSpPr>
        <dsp:cNvPr id="0" name=""/>
        <dsp:cNvSpPr/>
      </dsp:nvSpPr>
      <dsp:spPr>
        <a:xfrm>
          <a:off x="4722471" y="1687579"/>
          <a:ext cx="1298827" cy="441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+mj-lt"/>
            </a:rPr>
            <a:t>Vormer</a:t>
          </a:r>
          <a:endParaRPr lang="nl-NL" sz="1600" kern="1200" dirty="0">
            <a:latin typeface="+mj-lt"/>
          </a:endParaRPr>
        </a:p>
      </dsp:txBody>
      <dsp:txXfrm>
        <a:off x="4744016" y="1709124"/>
        <a:ext cx="1255737" cy="398253"/>
      </dsp:txXfrm>
    </dsp:sp>
    <dsp:sp modelId="{2FF729A7-1329-45D1-8766-E2D11B2F95CA}">
      <dsp:nvSpPr>
        <dsp:cNvPr id="0" name=""/>
        <dsp:cNvSpPr/>
      </dsp:nvSpPr>
      <dsp:spPr>
        <a:xfrm>
          <a:off x="2022842" y="482706"/>
          <a:ext cx="3334506" cy="3334506"/>
        </a:xfrm>
        <a:custGeom>
          <a:avLst/>
          <a:gdLst/>
          <a:ahLst/>
          <a:cxnLst/>
          <a:rect l="0" t="0" r="0" b="0"/>
          <a:pathLst>
            <a:path>
              <a:moveTo>
                <a:pt x="3334429" y="1651232"/>
              </a:moveTo>
              <a:arcTo wR="1667253" hR="1667253" stAng="21566966" swAng="10174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730F0-221C-4C9C-92E6-2629F7510268}">
      <dsp:nvSpPr>
        <dsp:cNvPr id="0" name=""/>
        <dsp:cNvSpPr/>
      </dsp:nvSpPr>
      <dsp:spPr>
        <a:xfrm>
          <a:off x="4518709" y="2625712"/>
          <a:ext cx="1298827" cy="441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+mj-lt"/>
            </a:rPr>
            <a:t>Plant</a:t>
          </a:r>
          <a:endParaRPr lang="nl-NL" sz="1600" kern="1200" dirty="0">
            <a:latin typeface="+mj-lt"/>
          </a:endParaRPr>
        </a:p>
      </dsp:txBody>
      <dsp:txXfrm>
        <a:off x="4540254" y="2647257"/>
        <a:ext cx="1255737" cy="398253"/>
      </dsp:txXfrm>
    </dsp:sp>
    <dsp:sp modelId="{01DFF2D1-6FDD-4AF6-809E-3E44A278117D}">
      <dsp:nvSpPr>
        <dsp:cNvPr id="0" name=""/>
        <dsp:cNvSpPr/>
      </dsp:nvSpPr>
      <dsp:spPr>
        <a:xfrm>
          <a:off x="2191774" y="184503"/>
          <a:ext cx="3334506" cy="3334506"/>
        </a:xfrm>
        <a:custGeom>
          <a:avLst/>
          <a:gdLst/>
          <a:ahLst/>
          <a:cxnLst/>
          <a:rect l="0" t="0" r="0" b="0"/>
          <a:pathLst>
            <a:path>
              <a:moveTo>
                <a:pt x="2803181" y="2887662"/>
              </a:moveTo>
              <a:arcTo wR="1667253" hR="1667253" stAng="2823200" swAng="15250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E8C17-1AE2-4F77-8DA0-28DA1E19044D}">
      <dsp:nvSpPr>
        <dsp:cNvPr id="0" name=""/>
        <dsp:cNvSpPr/>
      </dsp:nvSpPr>
      <dsp:spPr>
        <a:xfrm>
          <a:off x="3055218" y="3354832"/>
          <a:ext cx="1298827" cy="441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+mj-lt"/>
            </a:rPr>
            <a:t>Bron onderzoeker</a:t>
          </a:r>
          <a:endParaRPr lang="nl-NL" sz="1600" kern="1200" dirty="0">
            <a:latin typeface="+mj-lt"/>
          </a:endParaRPr>
        </a:p>
      </dsp:txBody>
      <dsp:txXfrm>
        <a:off x="3076763" y="3376377"/>
        <a:ext cx="1255737" cy="398253"/>
      </dsp:txXfrm>
    </dsp:sp>
    <dsp:sp modelId="{B0DC1E66-90D4-4D92-BA0C-5B584205A24F}">
      <dsp:nvSpPr>
        <dsp:cNvPr id="0" name=""/>
        <dsp:cNvSpPr/>
      </dsp:nvSpPr>
      <dsp:spPr>
        <a:xfrm>
          <a:off x="1882540" y="184365"/>
          <a:ext cx="3334506" cy="3334506"/>
        </a:xfrm>
        <a:custGeom>
          <a:avLst/>
          <a:gdLst/>
          <a:ahLst/>
          <a:cxnLst/>
          <a:rect l="0" t="0" r="0" b="0"/>
          <a:pathLst>
            <a:path>
              <a:moveTo>
                <a:pt x="1166459" y="3257516"/>
              </a:moveTo>
              <a:arcTo wR="1667253" hR="1667253" stAng="6448792" swAng="13251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C1FB8-3A84-45E9-AA69-B153D38BAEA1}">
      <dsp:nvSpPr>
        <dsp:cNvPr id="0" name=""/>
        <dsp:cNvSpPr/>
      </dsp:nvSpPr>
      <dsp:spPr>
        <a:xfrm>
          <a:off x="1646452" y="2691380"/>
          <a:ext cx="1298827" cy="441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+mj-lt"/>
            </a:rPr>
            <a:t>Monitor</a:t>
          </a:r>
          <a:endParaRPr lang="nl-NL" sz="1600" kern="1200" dirty="0">
            <a:latin typeface="+mj-lt"/>
          </a:endParaRPr>
        </a:p>
      </dsp:txBody>
      <dsp:txXfrm>
        <a:off x="1667997" y="2712925"/>
        <a:ext cx="1255737" cy="398253"/>
      </dsp:txXfrm>
    </dsp:sp>
    <dsp:sp modelId="{3738A0F0-4082-4CA8-ABCD-6AD2805F784F}">
      <dsp:nvSpPr>
        <dsp:cNvPr id="0" name=""/>
        <dsp:cNvSpPr/>
      </dsp:nvSpPr>
      <dsp:spPr>
        <a:xfrm>
          <a:off x="2047119" y="415323"/>
          <a:ext cx="3334506" cy="3334506"/>
        </a:xfrm>
        <a:custGeom>
          <a:avLst/>
          <a:gdLst/>
          <a:ahLst/>
          <a:cxnLst/>
          <a:rect l="0" t="0" r="0" b="0"/>
          <a:pathLst>
            <a:path>
              <a:moveTo>
                <a:pt x="112897" y="2270337"/>
              </a:moveTo>
              <a:arcTo wR="1667253" hR="1667253" stAng="9527635" swAng="12478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22366-270B-4F35-A6F6-A498430A4868}">
      <dsp:nvSpPr>
        <dsp:cNvPr id="0" name=""/>
        <dsp:cNvSpPr/>
      </dsp:nvSpPr>
      <dsp:spPr>
        <a:xfrm>
          <a:off x="1288940" y="1728193"/>
          <a:ext cx="1496875" cy="3601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+mj-lt"/>
            </a:rPr>
            <a:t>Groepswerker</a:t>
          </a:r>
          <a:endParaRPr lang="nl-NL" sz="1600" kern="1200" dirty="0">
            <a:latin typeface="+mj-lt"/>
          </a:endParaRPr>
        </a:p>
      </dsp:txBody>
      <dsp:txXfrm>
        <a:off x="1306519" y="1745772"/>
        <a:ext cx="1461717" cy="324957"/>
      </dsp:txXfrm>
    </dsp:sp>
    <dsp:sp modelId="{BCDD7309-FDCA-4C6A-9D99-B17B898B5184}">
      <dsp:nvSpPr>
        <dsp:cNvPr id="0" name=""/>
        <dsp:cNvSpPr/>
      </dsp:nvSpPr>
      <dsp:spPr>
        <a:xfrm>
          <a:off x="2029879" y="300156"/>
          <a:ext cx="3334506" cy="3334506"/>
        </a:xfrm>
        <a:custGeom>
          <a:avLst/>
          <a:gdLst/>
          <a:ahLst/>
          <a:cxnLst/>
          <a:rect l="0" t="0" r="0" b="0"/>
          <a:pathLst>
            <a:path>
              <a:moveTo>
                <a:pt x="18070" y="1422446"/>
              </a:moveTo>
              <a:arcTo wR="1667253" hR="1667253" stAng="11306605" swAng="11474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F7938-664A-4231-BF22-6398242F5D66}">
      <dsp:nvSpPr>
        <dsp:cNvPr id="0" name=""/>
        <dsp:cNvSpPr/>
      </dsp:nvSpPr>
      <dsp:spPr>
        <a:xfrm>
          <a:off x="1701174" y="749445"/>
          <a:ext cx="1298827" cy="441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 dirty="0" smtClean="0"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+mj-lt"/>
            </a:rPr>
            <a:t>Zorgdrager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 dirty="0">
            <a:latin typeface="+mj-lt"/>
          </a:endParaRPr>
        </a:p>
      </dsp:txBody>
      <dsp:txXfrm>
        <a:off x="1722719" y="770990"/>
        <a:ext cx="1255737" cy="398253"/>
      </dsp:txXfrm>
    </dsp:sp>
    <dsp:sp modelId="{1EC17F5F-7862-4BC8-A19C-6B03DCFB17A2}">
      <dsp:nvSpPr>
        <dsp:cNvPr id="0" name=""/>
        <dsp:cNvSpPr/>
      </dsp:nvSpPr>
      <dsp:spPr>
        <a:xfrm>
          <a:off x="2085508" y="219741"/>
          <a:ext cx="3334506" cy="3334506"/>
        </a:xfrm>
        <a:custGeom>
          <a:avLst/>
          <a:gdLst/>
          <a:ahLst/>
          <a:cxnLst/>
          <a:rect l="0" t="0" r="0" b="0"/>
          <a:pathLst>
            <a:path>
              <a:moveTo>
                <a:pt x="452752" y="525009"/>
              </a:moveTo>
              <a:arcTo wR="1667253" hR="1667253" stAng="13394632" swAng="13081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C5037-C032-4756-8F1B-DCA78FF8DC2A}">
      <dsp:nvSpPr>
        <dsp:cNvPr id="0" name=""/>
        <dsp:cNvSpPr/>
      </dsp:nvSpPr>
      <dsp:spPr>
        <a:xfrm>
          <a:off x="2371580" y="604056"/>
          <a:ext cx="4127789" cy="4127789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62415E-7215-462F-A28F-CC3824700268}">
      <dsp:nvSpPr>
        <dsp:cNvPr id="0" name=""/>
        <dsp:cNvSpPr/>
      </dsp:nvSpPr>
      <dsp:spPr>
        <a:xfrm>
          <a:off x="2371580" y="604056"/>
          <a:ext cx="4127789" cy="4127789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14FB83-6482-4553-ADC6-850202F15669}">
      <dsp:nvSpPr>
        <dsp:cNvPr id="0" name=""/>
        <dsp:cNvSpPr/>
      </dsp:nvSpPr>
      <dsp:spPr>
        <a:xfrm>
          <a:off x="2371580" y="604056"/>
          <a:ext cx="4127789" cy="4127789"/>
        </a:xfrm>
        <a:prstGeom prst="blockArc">
          <a:avLst>
            <a:gd name="adj1" fmla="val 5400000"/>
            <a:gd name="adj2" fmla="val 90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FAF6A-68C3-4004-A345-14DA1B8F6A0C}">
      <dsp:nvSpPr>
        <dsp:cNvPr id="0" name=""/>
        <dsp:cNvSpPr/>
      </dsp:nvSpPr>
      <dsp:spPr>
        <a:xfrm>
          <a:off x="2371580" y="604056"/>
          <a:ext cx="4127789" cy="4127789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279B9-688F-4481-B2CF-313FD58192E2}">
      <dsp:nvSpPr>
        <dsp:cNvPr id="0" name=""/>
        <dsp:cNvSpPr/>
      </dsp:nvSpPr>
      <dsp:spPr>
        <a:xfrm>
          <a:off x="2371580" y="604056"/>
          <a:ext cx="4127789" cy="4127789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5AEA2-700C-4264-A275-5F363A2C2CDE}">
      <dsp:nvSpPr>
        <dsp:cNvPr id="0" name=""/>
        <dsp:cNvSpPr/>
      </dsp:nvSpPr>
      <dsp:spPr>
        <a:xfrm>
          <a:off x="2371580" y="604056"/>
          <a:ext cx="4127789" cy="4127789"/>
        </a:xfrm>
        <a:prstGeom prst="blockArc">
          <a:avLst>
            <a:gd name="adj1" fmla="val 16200000"/>
            <a:gd name="adj2" fmla="val 19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61EBD7-E8FE-4AC0-88F2-FD792768D75F}">
      <dsp:nvSpPr>
        <dsp:cNvPr id="0" name=""/>
        <dsp:cNvSpPr/>
      </dsp:nvSpPr>
      <dsp:spPr>
        <a:xfrm>
          <a:off x="3508530" y="1741006"/>
          <a:ext cx="1853889" cy="1853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>
              <a:latin typeface="+mj-lt"/>
            </a:rPr>
            <a:t>Teamrol gedrag</a:t>
          </a:r>
          <a:endParaRPr lang="nl-NL" sz="2900" kern="1200" dirty="0">
            <a:latin typeface="+mj-lt"/>
          </a:endParaRPr>
        </a:p>
      </dsp:txBody>
      <dsp:txXfrm>
        <a:off x="3780026" y="2012502"/>
        <a:ext cx="1310897" cy="1310897"/>
      </dsp:txXfrm>
    </dsp:sp>
    <dsp:sp modelId="{B2EDC102-90FD-4D68-AA99-C24AA625AEC2}">
      <dsp:nvSpPr>
        <dsp:cNvPr id="0" name=""/>
        <dsp:cNvSpPr/>
      </dsp:nvSpPr>
      <dsp:spPr>
        <a:xfrm>
          <a:off x="3786613" y="1912"/>
          <a:ext cx="1297722" cy="1297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+mj-lt"/>
            </a:rPr>
            <a:t>1. Ervaring</a:t>
          </a:r>
          <a:endParaRPr lang="nl-NL" sz="1400" kern="1200" dirty="0">
            <a:latin typeface="+mj-lt"/>
          </a:endParaRPr>
        </a:p>
      </dsp:txBody>
      <dsp:txXfrm>
        <a:off x="3976660" y="191959"/>
        <a:ext cx="917628" cy="917628"/>
      </dsp:txXfrm>
    </dsp:sp>
    <dsp:sp modelId="{1E67303F-2A30-4FD6-BEA2-AB6C6CA16F15}">
      <dsp:nvSpPr>
        <dsp:cNvPr id="0" name=""/>
        <dsp:cNvSpPr/>
      </dsp:nvSpPr>
      <dsp:spPr>
        <a:xfrm>
          <a:off x="5533539" y="1010501"/>
          <a:ext cx="1297722" cy="1297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+mj-lt"/>
            </a:rPr>
            <a:t>2. Gedwongen situaties</a:t>
          </a:r>
          <a:endParaRPr lang="nl-NL" sz="1400" kern="1200" dirty="0">
            <a:latin typeface="+mj-lt"/>
          </a:endParaRPr>
        </a:p>
      </dsp:txBody>
      <dsp:txXfrm>
        <a:off x="5723586" y="1200548"/>
        <a:ext cx="917628" cy="917628"/>
      </dsp:txXfrm>
    </dsp:sp>
    <dsp:sp modelId="{D5FC4752-3EC0-430A-9386-7CC633C59472}">
      <dsp:nvSpPr>
        <dsp:cNvPr id="0" name=""/>
        <dsp:cNvSpPr/>
      </dsp:nvSpPr>
      <dsp:spPr>
        <a:xfrm>
          <a:off x="5533539" y="3027677"/>
          <a:ext cx="1297722" cy="1297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+mj-lt"/>
            </a:rPr>
            <a:t>3. Persoon-lijkheid</a:t>
          </a:r>
          <a:endParaRPr lang="nl-NL" sz="1400" kern="1200" dirty="0">
            <a:latin typeface="+mj-lt"/>
          </a:endParaRPr>
        </a:p>
      </dsp:txBody>
      <dsp:txXfrm>
        <a:off x="5723586" y="3217724"/>
        <a:ext cx="917628" cy="917628"/>
      </dsp:txXfrm>
    </dsp:sp>
    <dsp:sp modelId="{F43D1A1F-8223-4D92-9D50-2A85D4F7D66F}">
      <dsp:nvSpPr>
        <dsp:cNvPr id="0" name=""/>
        <dsp:cNvSpPr/>
      </dsp:nvSpPr>
      <dsp:spPr>
        <a:xfrm>
          <a:off x="3786613" y="4036266"/>
          <a:ext cx="1297722" cy="1297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+mj-lt"/>
            </a:rPr>
            <a:t>4. Rol leren</a:t>
          </a:r>
          <a:endParaRPr lang="nl-NL" sz="1400" kern="1200" dirty="0">
            <a:latin typeface="+mj-lt"/>
          </a:endParaRPr>
        </a:p>
      </dsp:txBody>
      <dsp:txXfrm>
        <a:off x="3976660" y="4226313"/>
        <a:ext cx="917628" cy="917628"/>
      </dsp:txXfrm>
    </dsp:sp>
    <dsp:sp modelId="{BF78D7C4-41B4-48BC-9371-444840C77284}">
      <dsp:nvSpPr>
        <dsp:cNvPr id="0" name=""/>
        <dsp:cNvSpPr/>
      </dsp:nvSpPr>
      <dsp:spPr>
        <a:xfrm>
          <a:off x="2039687" y="3027677"/>
          <a:ext cx="1297722" cy="1297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+mj-lt"/>
            </a:rPr>
            <a:t>5. Huidige waarden en motivatie</a:t>
          </a:r>
          <a:endParaRPr lang="nl-NL" sz="1400" kern="1200" dirty="0">
            <a:latin typeface="+mj-lt"/>
          </a:endParaRPr>
        </a:p>
      </dsp:txBody>
      <dsp:txXfrm>
        <a:off x="2229734" y="3217724"/>
        <a:ext cx="917628" cy="917628"/>
      </dsp:txXfrm>
    </dsp:sp>
    <dsp:sp modelId="{B50ED70A-F036-4219-8ADB-E59F8B7410F5}">
      <dsp:nvSpPr>
        <dsp:cNvPr id="0" name=""/>
        <dsp:cNvSpPr/>
      </dsp:nvSpPr>
      <dsp:spPr>
        <a:xfrm>
          <a:off x="2039687" y="1010501"/>
          <a:ext cx="1297722" cy="1297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+mj-lt"/>
            </a:rPr>
            <a:t>6. Mentale </a:t>
          </a:r>
          <a:r>
            <a:rPr lang="nl-NL" sz="1400" kern="1200" dirty="0" err="1" smtClean="0">
              <a:latin typeface="+mj-lt"/>
            </a:rPr>
            <a:t>vaardig-heden</a:t>
          </a:r>
          <a:endParaRPr lang="nl-NL" sz="1400" kern="1200" dirty="0">
            <a:latin typeface="+mj-lt"/>
          </a:endParaRPr>
        </a:p>
      </dsp:txBody>
      <dsp:txXfrm>
        <a:off x="2229734" y="1200548"/>
        <a:ext cx="917628" cy="917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428A6-FFFB-413A-A513-FD7ED7223EBC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91AE9-3FB4-4D89-B4D5-EDBE778C10C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368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FEB1D-8038-4AF8-BB64-073FD231D433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12F41-A62A-473E-B0BF-F0E1F754A13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437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2F41-A62A-473E-B0BF-F0E1F754A13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48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2F41-A62A-473E-B0BF-F0E1F754A13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48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2F41-A62A-473E-B0BF-F0E1F754A13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48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2F41-A62A-473E-B0BF-F0E1F754A13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48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2F41-A62A-473E-B0BF-F0E1F754A13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48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de </a:t>
            </a:r>
            <a:r>
              <a:rPr lang="en-US" dirty="0" err="1" smtClean="0"/>
              <a:t>praktijk</a:t>
            </a:r>
            <a:r>
              <a:rPr lang="en-US" dirty="0" smtClean="0"/>
              <a:t> </a:t>
            </a:r>
            <a:r>
              <a:rPr lang="en-US" dirty="0" err="1" smtClean="0"/>
              <a:t>zie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vaak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zaterdagen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dezelfde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progrmama’s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gedaan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regelmatig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teruggevallen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programma’s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verleden</a:t>
            </a:r>
            <a:r>
              <a:rPr lang="en-US" baseline="0" dirty="0" smtClean="0"/>
              <a:t>. </a:t>
            </a:r>
          </a:p>
          <a:p>
            <a:endParaRPr lang="en-US" sz="1400" b="1" baseline="0" dirty="0" smtClean="0"/>
          </a:p>
          <a:p>
            <a:r>
              <a:rPr lang="nl-NL" sz="1400" b="1" dirty="0" smtClean="0"/>
              <a:t>Wanneer is een activiteit / spel goed?</a:t>
            </a:r>
          </a:p>
          <a:p>
            <a:r>
              <a:rPr lang="nl-NL" dirty="0" smtClean="0"/>
              <a:t>Iets nieuws (afwisseling)</a:t>
            </a:r>
          </a:p>
          <a:p>
            <a:r>
              <a:rPr lang="nl-NL" dirty="0" smtClean="0"/>
              <a:t>Uitdagend (op niveau)</a:t>
            </a:r>
          </a:p>
          <a:p>
            <a:r>
              <a:rPr lang="nl-NL" dirty="0" smtClean="0"/>
              <a:t>Scouting (zie ook module spelvisie)</a:t>
            </a:r>
          </a:p>
          <a:p>
            <a:r>
              <a:rPr lang="nl-NL" dirty="0" smtClean="0"/>
              <a:t>Goed uitgewerkt / thema (zie ook module presenteren en uitleggen van activiteiten)</a:t>
            </a:r>
          </a:p>
          <a:p>
            <a:r>
              <a:rPr lang="nl-NL" dirty="0" smtClean="0"/>
              <a:t>…..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2F41-A62A-473E-B0BF-F0E1F754A13A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48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2F41-A62A-473E-B0BF-F0E1F754A13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48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2F41-A62A-473E-B0BF-F0E1F754A13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48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2F41-A62A-473E-B0BF-F0E1F754A13A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48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2F41-A62A-473E-B0BF-F0E1F754A13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48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0F4-0941-4B65-9CB3-7E2F5E5AC271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F22E-2946-42D5-8C76-3BE0C766C63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606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0F4-0941-4B65-9CB3-7E2F5E5AC271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F22E-2946-42D5-8C76-3BE0C766C63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876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0F4-0941-4B65-9CB3-7E2F5E5AC271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F22E-2946-42D5-8C76-3BE0C766C63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37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0F4-0941-4B65-9CB3-7E2F5E5AC271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F22E-2946-42D5-8C76-3BE0C766C63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067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0F4-0941-4B65-9CB3-7E2F5E5AC271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F22E-2946-42D5-8C76-3BE0C766C63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35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0F4-0941-4B65-9CB3-7E2F5E5AC271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F22E-2946-42D5-8C76-3BE0C766C63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761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0F4-0941-4B65-9CB3-7E2F5E5AC271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F22E-2946-42D5-8C76-3BE0C766C63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518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0F4-0941-4B65-9CB3-7E2F5E5AC271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F22E-2946-42D5-8C76-3BE0C766C63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559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0F4-0941-4B65-9CB3-7E2F5E5AC271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F22E-2946-42D5-8C76-3BE0C766C63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65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0F4-0941-4B65-9CB3-7E2F5E5AC271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F22E-2946-42D5-8C76-3BE0C766C63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50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0F4-0941-4B65-9CB3-7E2F5E5AC271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F22E-2946-42D5-8C76-3BE0C766C63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4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10F4-0941-4B65-9CB3-7E2F5E5AC271}" type="datetimeFigureOut">
              <a:rPr lang="nl-NL" smtClean="0"/>
              <a:pPr/>
              <a:t>16-9-2014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0F22E-2946-42D5-8C76-3BE0C766C63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30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9144000" cy="21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214554"/>
            <a:ext cx="7772400" cy="1470025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Belbin presentatie ZESC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643570" y="6488668"/>
            <a:ext cx="350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Regio Scouting Zeeland | Versie 1.0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66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52" y="500042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Wat ligt er aan een </a:t>
            </a:r>
            <a:r>
              <a:rPr lang="nl-NL" sz="3600" dirty="0" err="1" smtClean="0">
                <a:solidFill>
                  <a:schemeClr val="bg1"/>
                </a:solidFill>
              </a:rPr>
              <a:t>teamrol</a:t>
            </a:r>
            <a:r>
              <a:rPr lang="nl-NL" sz="3600" dirty="0" smtClean="0">
                <a:solidFill>
                  <a:schemeClr val="bg1"/>
                </a:solidFill>
              </a:rPr>
              <a:t> ten grondslag?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6096000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regiogooi.nl/~webio/upload/phpAvQVck/scouting-academ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2025" y="6131954"/>
            <a:ext cx="1000100" cy="642921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54465745"/>
              </p:ext>
            </p:extLst>
          </p:nvPr>
        </p:nvGraphicFramePr>
        <p:xfrm>
          <a:off x="0" y="836712"/>
          <a:ext cx="8870950" cy="5335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kstvak 11"/>
          <p:cNvSpPr txBox="1"/>
          <p:nvPr/>
        </p:nvSpPr>
        <p:spPr>
          <a:xfrm>
            <a:off x="0" y="1885474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1200" b="1" dirty="0" smtClean="0">
                <a:solidFill>
                  <a:schemeClr val="tx2"/>
                </a:solidFill>
                <a:latin typeface="+mj-lt"/>
              </a:rPr>
              <a:t>	Mentale vaardigheden</a:t>
            </a:r>
            <a:r>
              <a:rPr lang="nl-NL" sz="1200" dirty="0" smtClean="0">
                <a:solidFill>
                  <a:schemeClr val="tx2"/>
                </a:solidFill>
                <a:latin typeface="+mj-lt"/>
              </a:rPr>
              <a:t>. Intelligentie, cognitieve capaciteiten, waarmee je </a:t>
            </a:r>
            <a:r>
              <a:rPr lang="nl-NL" sz="1200" dirty="0" err="1" smtClean="0">
                <a:solidFill>
                  <a:schemeClr val="tx2"/>
                </a:solidFill>
                <a:latin typeface="+mj-lt"/>
              </a:rPr>
              <a:t>je</a:t>
            </a:r>
            <a:r>
              <a:rPr lang="nl-NL" sz="1200" dirty="0" smtClean="0">
                <a:solidFill>
                  <a:schemeClr val="tx2"/>
                </a:solidFill>
                <a:latin typeface="+mj-lt"/>
              </a:rPr>
              <a:t> gedrag kunt beïnvloeden.</a:t>
            </a:r>
            <a:endParaRPr lang="nl-N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kstvak 4"/>
          <p:cNvSpPr txBox="1"/>
          <p:nvPr/>
        </p:nvSpPr>
        <p:spPr>
          <a:xfrm>
            <a:off x="4355976" y="146997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nl-NL" sz="1200" b="1" dirty="0" smtClean="0">
                <a:solidFill>
                  <a:schemeClr val="tx2"/>
                </a:solidFill>
                <a:latin typeface="+mj-lt"/>
              </a:rPr>
              <a:t>	Ervaring</a:t>
            </a:r>
            <a:r>
              <a:rPr lang="nl-NL" sz="1200" dirty="0" smtClean="0">
                <a:solidFill>
                  <a:schemeClr val="tx2"/>
                </a:solidFill>
                <a:latin typeface="+mj-lt"/>
              </a:rPr>
              <a:t>. Bijvoorbeeld (nare) ervaringen uit het verleden, waardoor je bepaald gedrag wel of niet vertoond.	</a:t>
            </a:r>
          </a:p>
        </p:txBody>
      </p:sp>
      <p:sp>
        <p:nvSpPr>
          <p:cNvPr id="12" name="Tekstvak 5"/>
          <p:cNvSpPr txBox="1"/>
          <p:nvPr/>
        </p:nvSpPr>
        <p:spPr>
          <a:xfrm>
            <a:off x="6255684" y="2300972"/>
            <a:ext cx="288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1200" b="1" dirty="0" smtClean="0">
                <a:solidFill>
                  <a:schemeClr val="tx2"/>
                </a:solidFill>
                <a:latin typeface="+mj-lt"/>
              </a:rPr>
              <a:t>	Gedwongen situaties</a:t>
            </a:r>
            <a:r>
              <a:rPr lang="nl-NL" sz="1200" dirty="0" smtClean="0">
                <a:solidFill>
                  <a:schemeClr val="tx2"/>
                </a:solidFill>
                <a:latin typeface="+mj-lt"/>
              </a:rPr>
              <a:t>. Omgevingsfactoren die van invloed zijn, bijvoorbeeld sollicitatie.</a:t>
            </a:r>
          </a:p>
        </p:txBody>
      </p:sp>
      <p:sp>
        <p:nvSpPr>
          <p:cNvPr id="13" name="Tekstvak 7"/>
          <p:cNvSpPr txBox="1"/>
          <p:nvPr/>
        </p:nvSpPr>
        <p:spPr>
          <a:xfrm>
            <a:off x="6115666" y="499459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1200" b="1" dirty="0" smtClean="0">
                <a:solidFill>
                  <a:schemeClr val="tx2"/>
                </a:solidFill>
                <a:latin typeface="+mj-lt"/>
              </a:rPr>
              <a:t>	Persoonlijkheid</a:t>
            </a:r>
            <a:r>
              <a:rPr lang="nl-NL" sz="1200" dirty="0" smtClean="0">
                <a:solidFill>
                  <a:schemeClr val="tx2"/>
                </a:solidFill>
                <a:latin typeface="+mj-lt"/>
              </a:rPr>
              <a:t>. Introvert versus extravert, of gespannen of ontspannen.</a:t>
            </a:r>
          </a:p>
        </p:txBody>
      </p:sp>
      <p:sp>
        <p:nvSpPr>
          <p:cNvPr id="14" name="Tekstvak 9"/>
          <p:cNvSpPr txBox="1"/>
          <p:nvPr/>
        </p:nvSpPr>
        <p:spPr>
          <a:xfrm>
            <a:off x="1991489" y="5819001"/>
            <a:ext cx="582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1200" b="1" dirty="0" smtClean="0">
                <a:solidFill>
                  <a:schemeClr val="tx2"/>
                </a:solidFill>
                <a:latin typeface="+mj-lt"/>
              </a:rPr>
              <a:t>	Rol leren</a:t>
            </a:r>
            <a:r>
              <a:rPr lang="nl-NL" sz="1200" dirty="0" smtClean="0">
                <a:solidFill>
                  <a:schemeClr val="tx2"/>
                </a:solidFill>
                <a:latin typeface="+mj-lt"/>
              </a:rPr>
              <a:t>. Geleerd, bijvoorbeeld door trainingen, school/ universiteit.</a:t>
            </a:r>
          </a:p>
        </p:txBody>
      </p:sp>
      <p:sp>
        <p:nvSpPr>
          <p:cNvPr id="15" name="Tekstvak 10"/>
          <p:cNvSpPr txBox="1"/>
          <p:nvPr/>
        </p:nvSpPr>
        <p:spPr>
          <a:xfrm>
            <a:off x="0" y="3541657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1200" b="1" dirty="0" smtClean="0">
                <a:solidFill>
                  <a:schemeClr val="tx2"/>
                </a:solidFill>
                <a:latin typeface="+mj-lt"/>
              </a:rPr>
              <a:t>	Huidige waarden en motivatie</a:t>
            </a:r>
            <a:r>
              <a:rPr lang="nl-NL" sz="1200" dirty="0" smtClean="0">
                <a:solidFill>
                  <a:schemeClr val="tx2"/>
                </a:solidFill>
                <a:latin typeface="+mj-lt"/>
              </a:rPr>
              <a:t>. Normen en waarden, bijvoorbeeld een streng overtuigd geloof.</a:t>
            </a:r>
          </a:p>
        </p:txBody>
      </p:sp>
    </p:spTree>
    <p:extLst>
      <p:ext uri="{BB962C8B-B14F-4D97-AF65-F5344CB8AC3E}">
        <p14:creationId xmlns:p14="http://schemas.microsoft.com/office/powerpoint/2010/main" val="289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52" y="-27384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Toelaatbare en niet toelaatbare zwakheden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6096000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regiogooi.nl/~webio/upload/phpAvQVck/scouting-academ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2025" y="6131954"/>
            <a:ext cx="1000100" cy="642921"/>
          </a:xfrm>
          <a:prstGeom prst="rect">
            <a:avLst/>
          </a:prstGeom>
          <a:noFill/>
        </p:spPr>
      </p:pic>
      <p:graphicFrame>
        <p:nvGraphicFramePr>
          <p:cNvPr id="9" name="Group 2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933656"/>
              </p:ext>
            </p:extLst>
          </p:nvPr>
        </p:nvGraphicFramePr>
        <p:xfrm>
          <a:off x="160338" y="908720"/>
          <a:ext cx="8823325" cy="490537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049462"/>
                <a:gridCol w="3444875"/>
                <a:gridCol w="3328988"/>
              </a:tblGrid>
              <a:tr h="246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Teamrol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Toelaatbaar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Niet toelaatbaar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Plant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Sterk gericht op ideeën zonder op praktische zaken te letten.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Houdt ideeën voor zichzelf wanneer samenwerking tot betere resultaten zou leiden.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Bron onderzoeker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Verliest enthousiasme wanneer de eerste opwinding voorbij is. 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Laat ouders in de steek door afspraken niet volledig na te komen. 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Voorzitter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Laat het werk graag aan iemand anders over als de kans zich voordoet.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Schrijft de prestaties van het team aan zijn eigen persoon toe.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Vormer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Raakt gauw gefrustreerd en geïrriteerd.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Is niet in staat de situatie te redden met humor of een verontschuldiging.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Monitor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Sceptisch met redenen.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Cynisch zonder redenen.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Groepswerker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Besluiteloos bij cruciale kwesties.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Gaat situaties die stress met zich mee kunnen brengen uit de weg.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Bedrijfsman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Houdt vast aan orthodoxe methoden die hun waarde hebben bewezen.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Houdt veranderingen tegen.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Zorgdrager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Perfectionistisch.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Geobsedeerd gedrag.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3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04864" y="500042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9361040" cy="1143000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Aantal misvattingen t.a.v. succesvol samenwerken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6096000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regiogooi.nl/~webio/upload/phpAvQVck/scouting-academ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2025" y="6131954"/>
            <a:ext cx="1000100" cy="642921"/>
          </a:xfrm>
          <a:prstGeom prst="rect">
            <a:avLst/>
          </a:prstGeom>
          <a:noFill/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42674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chemeClr val="tx1"/>
                </a:solidFill>
                <a:latin typeface="+mj-lt"/>
              </a:rPr>
              <a:t>Misvatting #1: Harmonieuze teams zijn succesvoller. </a:t>
            </a:r>
          </a:p>
          <a:p>
            <a:endParaRPr lang="nl-NL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nl-NL" sz="2000" dirty="0" smtClean="0">
                <a:solidFill>
                  <a:schemeClr val="tx1"/>
                </a:solidFill>
                <a:latin typeface="+mj-lt"/>
              </a:rPr>
              <a:t>Misvatting #2: Hoe groter het team hoe beter het is. </a:t>
            </a:r>
          </a:p>
          <a:p>
            <a:endParaRPr lang="nl-NL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nl-NL" sz="2000" dirty="0" smtClean="0">
                <a:solidFill>
                  <a:schemeClr val="tx1"/>
                </a:solidFill>
                <a:latin typeface="+mj-lt"/>
              </a:rPr>
              <a:t>Misvatting #3: Het hangt allemaal af van een goede leider.</a:t>
            </a:r>
          </a:p>
          <a:p>
            <a:endParaRPr lang="nl-NL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nl-NL" sz="2000" dirty="0" smtClean="0">
                <a:solidFill>
                  <a:schemeClr val="tx1"/>
                </a:solidFill>
                <a:latin typeface="+mj-lt"/>
              </a:rPr>
              <a:t>Misvatting #4: Intelligentie is een doorslaggevende factor om succesvol samen te werken.</a:t>
            </a:r>
            <a:endParaRPr lang="nl-NL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52" y="500042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Belbins onderzoekmethode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6096000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regiogooi.nl/~webio/upload/phpAvQVck/scouting-academ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2025" y="6131954"/>
            <a:ext cx="1000100" cy="642921"/>
          </a:xfrm>
          <a:prstGeom prst="rect">
            <a:avLst/>
          </a:prstGeom>
          <a:noFill/>
        </p:spPr>
      </p:pic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179512" y="1312346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Meer dan 20 jaar onderzoek.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Op basis van management spellen.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Deelnemers moesten een aantal (psychologische) tests invullen, waaronder persoonlijkheidsvragenlijsten en intelligentietests.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Tijdens het spel werd het gedrag van teamleden geobserveerd.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441325" algn="just" defTabSz="9128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" name="Tijdelijke aanduiding voor inhoud 5"/>
          <p:cNvSpPr txBox="1">
            <a:spLocks/>
          </p:cNvSpPr>
          <p:nvPr/>
        </p:nvSpPr>
        <p:spPr>
          <a:xfrm>
            <a:off x="4648200" y="126876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Belbin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komt tot 8 type mensen die nuttig zijn voor teams.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Na verloop van tijd was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Belbin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in staat om aan het begin van het spel te voorspellen welk team zou gaan winnen. Dit op basis van de samenstelling van het team. 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grpSp>
        <p:nvGrpSpPr>
          <p:cNvPr id="12" name="Groep 14"/>
          <p:cNvGrpSpPr/>
          <p:nvPr/>
        </p:nvGrpSpPr>
        <p:grpSpPr>
          <a:xfrm>
            <a:off x="4648200" y="3560553"/>
            <a:ext cx="4032448" cy="2532743"/>
            <a:chOff x="1403648" y="4221088"/>
            <a:chExt cx="4655978" cy="26369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r="37814"/>
            <a:stretch>
              <a:fillRect/>
            </a:stretch>
          </p:blipFill>
          <p:spPr bwMode="auto">
            <a:xfrm>
              <a:off x="1403648" y="4226673"/>
              <a:ext cx="2355552" cy="263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9355" r="38000"/>
            <a:stretch>
              <a:fillRect/>
            </a:stretch>
          </p:blipFill>
          <p:spPr bwMode="auto">
            <a:xfrm>
              <a:off x="3726956" y="4226673"/>
              <a:ext cx="478971" cy="263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9355" r="38000"/>
            <a:stretch>
              <a:fillRect/>
            </a:stretch>
          </p:blipFill>
          <p:spPr bwMode="auto">
            <a:xfrm>
              <a:off x="4183382" y="4221088"/>
              <a:ext cx="478971" cy="263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62628"/>
            <a:stretch>
              <a:fillRect/>
            </a:stretch>
          </p:blipFill>
          <p:spPr bwMode="auto">
            <a:xfrm>
              <a:off x="4644008" y="4221088"/>
              <a:ext cx="1415618" cy="263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100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52" y="500042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Teamsucces volgens Belbin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6096000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regiogooi.nl/~webio/upload/phpAvQVck/scouting-academ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2025" y="6131954"/>
            <a:ext cx="1000100" cy="6429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0716" y="1412776"/>
            <a:ext cx="4724400" cy="1219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nl-NL" sz="2000" b="1" dirty="0" smtClean="0">
                <a:solidFill>
                  <a:schemeClr val="tx1"/>
                </a:solidFill>
                <a:latin typeface="Georgia" pitchFamily="18" charset="0"/>
              </a:rPr>
              <a:t>Gedrag</a:t>
            </a:r>
            <a:r>
              <a:rPr lang="nl-NL" sz="2000" dirty="0" smtClean="0">
                <a:solidFill>
                  <a:schemeClr val="tx1"/>
                </a:solidFill>
                <a:latin typeface="Georgia" pitchFamily="18" charset="0"/>
              </a:rPr>
              <a:t> van teamleden is een doorslaggevende succesfactor, intelligentie niet.</a:t>
            </a:r>
          </a:p>
          <a:p>
            <a:pPr indent="-274320">
              <a:spcAft>
                <a:spcPts val="900"/>
              </a:spcAft>
            </a:pPr>
            <a:endParaRPr lang="nl-NL" sz="2000" dirty="0" err="1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221088"/>
            <a:ext cx="2416915" cy="14165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nl-NL" sz="2000" dirty="0" smtClean="0">
                <a:solidFill>
                  <a:schemeClr val="tx1"/>
                </a:solidFill>
                <a:latin typeface="Georgia" pitchFamily="18" charset="0"/>
              </a:rPr>
              <a:t>De </a:t>
            </a:r>
            <a:r>
              <a:rPr lang="nl-NL" sz="2000" b="1" dirty="0" smtClean="0">
                <a:solidFill>
                  <a:schemeClr val="tx1"/>
                </a:solidFill>
                <a:latin typeface="Georgia" pitchFamily="18" charset="0"/>
              </a:rPr>
              <a:t>samenstelling</a:t>
            </a:r>
            <a:r>
              <a:rPr lang="nl-NL" sz="2000" dirty="0" smtClean="0">
                <a:solidFill>
                  <a:schemeClr val="tx1"/>
                </a:solidFill>
                <a:latin typeface="Georgia" pitchFamily="18" charset="0"/>
              </a:rPr>
              <a:t> van een team heeft grote invloed op het succes van een project/ opdracht. </a:t>
            </a:r>
          </a:p>
          <a:p>
            <a:pPr indent="-274320">
              <a:spcAft>
                <a:spcPts val="900"/>
              </a:spcAft>
            </a:pPr>
            <a:endParaRPr lang="nl-NL" sz="2000" dirty="0" err="1" smtClean="0">
              <a:latin typeface="Georgia" pitchFamily="18" charset="0"/>
            </a:endParaRPr>
          </a:p>
        </p:txBody>
      </p:sp>
      <p:pic>
        <p:nvPicPr>
          <p:cNvPr id="11" name="Picture 10" descr="art_large_4409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527592"/>
            <a:ext cx="2182368" cy="220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amenstell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0690" y="2664346"/>
            <a:ext cx="4596781" cy="323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0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52" y="500042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Teamsucces volgens Belbin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6096000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regiogooi.nl/~webio/upload/phpAvQVck/scouting-academ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2025" y="6131954"/>
            <a:ext cx="1000100" cy="642921"/>
          </a:xfrm>
          <a:prstGeom prst="rect">
            <a:avLst/>
          </a:prstGeom>
          <a:noFill/>
        </p:spPr>
      </p:pic>
      <p:pic>
        <p:nvPicPr>
          <p:cNvPr id="13" name="Picture 12" descr="duplica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719" y="1412776"/>
            <a:ext cx="2794000" cy="273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139952" y="1855470"/>
            <a:ext cx="4724400" cy="1219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nl-NL" sz="2000" b="1" dirty="0" smtClean="0">
                <a:solidFill>
                  <a:schemeClr val="tx1"/>
                </a:solidFill>
                <a:latin typeface="Georgia" pitchFamily="18" charset="0"/>
              </a:rPr>
              <a:t>Geen duplicaten in het team</a:t>
            </a:r>
            <a:r>
              <a:rPr lang="nl-NL" sz="20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 indent="-274320">
              <a:spcAft>
                <a:spcPts val="900"/>
              </a:spcAft>
            </a:pPr>
            <a:endParaRPr lang="nl-NL" sz="2000" dirty="0" err="1" smtClean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805" y="4466066"/>
            <a:ext cx="3742795" cy="20109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nl-NL" sz="2000" dirty="0" smtClean="0">
                <a:solidFill>
                  <a:schemeClr val="tx1"/>
                </a:solidFill>
                <a:latin typeface="Georgia" pitchFamily="18" charset="0"/>
              </a:rPr>
              <a:t>Geen evenwichtige persoonlijkheden, maar mensen die elkaar </a:t>
            </a:r>
            <a:r>
              <a:rPr lang="nl-NL" sz="2000" b="1" dirty="0" smtClean="0">
                <a:solidFill>
                  <a:schemeClr val="tx1"/>
                </a:solidFill>
                <a:latin typeface="Georgia" pitchFamily="18" charset="0"/>
              </a:rPr>
              <a:t>tegenwicht bieden!</a:t>
            </a:r>
            <a:endParaRPr lang="nl-NL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nl-NL" sz="2000" dirty="0" err="1" smtClean="0">
              <a:latin typeface="Georgia" pitchFamily="18" charset="0"/>
            </a:endParaRPr>
          </a:p>
        </p:txBody>
      </p:sp>
      <p:pic>
        <p:nvPicPr>
          <p:cNvPr id="16" name="Picture 15" descr="Tegenwicht-tegen-een-constructie-kraan-51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953" y="3942947"/>
            <a:ext cx="2501581" cy="165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98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52" y="500042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Teamsucces volgens Belbin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6096000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regiogooi.nl/~webio/upload/phpAvQVck/scouting-academ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2025" y="6131954"/>
            <a:ext cx="1000100" cy="6429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36096" y="1628800"/>
            <a:ext cx="3398520" cy="1219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nl-NL" sz="2000" dirty="0" smtClean="0">
                <a:solidFill>
                  <a:schemeClr val="tx1"/>
                </a:solidFill>
                <a:latin typeface="Georgia" pitchFamily="18" charset="0"/>
              </a:rPr>
              <a:t>De ideale teamgrootte ligt tussen </a:t>
            </a:r>
            <a:r>
              <a:rPr lang="nl-NL" sz="2000" b="1" dirty="0" smtClean="0">
                <a:solidFill>
                  <a:schemeClr val="tx1"/>
                </a:solidFill>
                <a:latin typeface="Georgia" pitchFamily="18" charset="0"/>
              </a:rPr>
              <a:t>de 4 en 6.</a:t>
            </a:r>
          </a:p>
          <a:p>
            <a:pPr indent="-274320">
              <a:spcAft>
                <a:spcPts val="900"/>
              </a:spcAft>
            </a:pPr>
            <a:endParaRPr lang="nl-NL" sz="2000" dirty="0" err="1" smtClean="0">
              <a:latin typeface="Georgia" pitchFamily="18" charset="0"/>
            </a:endParaRPr>
          </a:p>
        </p:txBody>
      </p:sp>
      <p:pic>
        <p:nvPicPr>
          <p:cNvPr id="10" name="Picture 9" descr="579O4CACBUGATCA1NGMDBCA3XFOGDCAIRZZ9TCABPJG0GCAKLLSDWCALD3A7PCALMJ7EOCA65M01HCA4B1KEACAONCAN5CA34SMBCCAZHGPDTCA0P6XXQCA2DXO92CAJ5XHCFCAQY96C5CAFVL6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562125"/>
            <a:ext cx="128587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8BNT1CASLI78PCAG13VUVCAMHGY8LCAS3XXOQCAFI4FTSCA2QE07RCAK5BV6NCAYA2UVCCA2EHS8KCAPT746RCAUOS3J4CAYPAIWOCA8GY2T9CAKGZ6YTCABWJP56CAM6404ZCAWTFH7YCAHBNIN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2134" y="1756410"/>
            <a:ext cx="752475" cy="75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67292" y="4167486"/>
            <a:ext cx="3742795" cy="20109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nl-NL" sz="2000" dirty="0" smtClean="0">
                <a:solidFill>
                  <a:schemeClr val="tx1"/>
                </a:solidFill>
                <a:latin typeface="Georgia" pitchFamily="18" charset="0"/>
              </a:rPr>
              <a:t>Effectieve leiders moeten worden gezocht onder </a:t>
            </a:r>
            <a:r>
              <a:rPr lang="nl-NL" sz="2000" b="1" dirty="0" smtClean="0">
                <a:solidFill>
                  <a:schemeClr val="tx1"/>
                </a:solidFill>
                <a:latin typeface="Georgia" pitchFamily="18" charset="0"/>
              </a:rPr>
              <a:t>Voorzitters</a:t>
            </a:r>
            <a:r>
              <a:rPr lang="nl-NL" sz="2000" dirty="0" smtClean="0">
                <a:solidFill>
                  <a:schemeClr val="tx1"/>
                </a:solidFill>
                <a:latin typeface="Georgia" pitchFamily="18" charset="0"/>
              </a:rPr>
              <a:t> of </a:t>
            </a:r>
            <a:r>
              <a:rPr lang="nl-NL" sz="2000" b="1" dirty="0" smtClean="0">
                <a:solidFill>
                  <a:schemeClr val="tx1"/>
                </a:solidFill>
                <a:latin typeface="Georgia" pitchFamily="18" charset="0"/>
              </a:rPr>
              <a:t>Vormers</a:t>
            </a:r>
            <a:r>
              <a:rPr lang="nl-NL" sz="2000" dirty="0" smtClean="0">
                <a:solidFill>
                  <a:schemeClr val="tx1"/>
                </a:solidFill>
                <a:latin typeface="Georgia" pitchFamily="18" charset="0"/>
              </a:rPr>
              <a:t>. </a:t>
            </a:r>
          </a:p>
          <a:p>
            <a:pPr indent="-274320">
              <a:spcAft>
                <a:spcPts val="900"/>
              </a:spcAft>
            </a:pPr>
            <a:endParaRPr lang="nl-NL" sz="2000" dirty="0" err="1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52" y="500042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 8 teamrollen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6096000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regiogooi.nl/~webio/upload/phpAvQVck/scouting-academ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2025" y="6131954"/>
            <a:ext cx="1000100" cy="64292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01289" y="1424890"/>
            <a:ext cx="845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Georgia"/>
              </a:rPr>
              <a:t>Een teamrol is een gedragspatroon dat kenmerkend is voor de interactie tussen een teamlid en de andere teamleden.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6520927"/>
              </p:ext>
            </p:extLst>
          </p:nvPr>
        </p:nvGraphicFramePr>
        <p:xfrm>
          <a:off x="971600" y="2204864"/>
          <a:ext cx="7310239" cy="3816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72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52" y="500042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 </a:t>
            </a:r>
            <a:r>
              <a:rPr lang="nl-NL" dirty="0" err="1" smtClean="0">
                <a:solidFill>
                  <a:schemeClr val="bg1"/>
                </a:solidFill>
              </a:rPr>
              <a:t>belbin</a:t>
            </a:r>
            <a:r>
              <a:rPr lang="nl-NL" dirty="0" smtClean="0">
                <a:solidFill>
                  <a:schemeClr val="bg1"/>
                </a:solidFill>
              </a:rPr>
              <a:t> test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6096000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regiogooi.nl/~webio/upload/phpAvQVck/scouting-academ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2025" y="6131954"/>
            <a:ext cx="1000100" cy="642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56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52" y="-27384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Samenvatting teamrollen Belbin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6096000"/>
            <a:ext cx="15859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regiogooi.nl/~webio/upload/phpAvQVck/scouting-academ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2025" y="6131954"/>
            <a:ext cx="1000100" cy="642921"/>
          </a:xfrm>
          <a:prstGeom prst="rect">
            <a:avLst/>
          </a:prstGeom>
          <a:noFill/>
        </p:spPr>
      </p:pic>
      <p:graphicFrame>
        <p:nvGraphicFramePr>
          <p:cNvPr id="9" name="Group 1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80900"/>
              </p:ext>
            </p:extLst>
          </p:nvPr>
        </p:nvGraphicFramePr>
        <p:xfrm>
          <a:off x="160338" y="908720"/>
          <a:ext cx="8823325" cy="50485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52562"/>
                <a:gridCol w="2395538"/>
                <a:gridCol w="2517775"/>
                <a:gridCol w="2457450"/>
              </a:tblGrid>
              <a:tr h="233363">
                <a:tc>
                  <a:txBody>
                    <a:bodyPr/>
                    <a:lstStyle/>
                    <a:p>
                      <a:pPr marL="0" marR="0" lvl="0" indent="0" algn="just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Type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Typische kenmerken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Positieve kwaliteiten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Toelaatbare zwakheden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horzOverflow="overflow"/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just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Bedrijfsman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Behoudend, plichtsgetrouw, voorspelbaar.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Organisatietalent, gezond verstand, praktisch, harde werker, zelfdiscipline.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Gebrek aan flexibiliteit, niet ontvankelijk voor ideeën die hun waarde nog niet hebben bewezen.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just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Voorzitter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Kalm, beheerst veel zelfvertrouwen.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Beoordeelt iedereen die een bijdrage kan leveren zonder vooroordelen op zijn merites en handelt daarnaar. Zeer doelgericht.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Geen uitblinker in intellect of creatieve aanleg.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Vormer</a:t>
                      </a:r>
                      <a:endParaRPr kumimoji="0" lang="nl-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Veel energie, extravert, dynamisch.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Gedreven en gemotiveerd om iets te doen aan inertie en ondoelmatigheid.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Ongeduldig, snel geïrriteerd, geneigd tot bruuskeren.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just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Plant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Individualistisch, serieus, onorthodox.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Genialiteit, fantasie, intellect, kennis.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In ivoren toren en geneigd praktische details of protocol te veronachtzamen.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just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Bron onderzoeker</a:t>
                      </a:r>
                      <a:endParaRPr kumimoji="0" lang="nl-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Extravert, enthousiast, nieuwsgierig, communicatief.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Goed in het leggen van contacten en het exploreren van nieuwe ontwikkelingen. Reageert goed op uitdagingen. 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Verliest snel interesse wanneer het eerst enthousiasme over is. 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Monitor</a:t>
                      </a:r>
                      <a:endParaRPr kumimoji="0" lang="nl-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Nuchter, weinig emoties, voorzichtig.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Goed beoordelingsvermogen, kundig, zakelijk, kritisch.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Mist inspiratie en het vermogen om anderen te inspireren. 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just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Groepswerker</a:t>
                      </a:r>
                      <a:endParaRPr kumimoji="0" lang="nl-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Sociaal gericht, mild en gevoelig.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Reageert positief op mensen en situaties en bevordert de teamgeest.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Besluiteloos in tijden van crisis.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just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Zorgdrager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Nauwgezet, ordelijk, gewetensvol, gespannen.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Kan dingen goed afmaken, perfectionist.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Heeft de neiging zich te veel zorgen te maken over kleine dingen, dingen niet los kunnen laten.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3500" marR="6480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8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782</Words>
  <Application>Microsoft Office PowerPoint</Application>
  <PresentationFormat>On-screen Show (4:3)</PresentationFormat>
  <Paragraphs>137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Kantoorthema</vt:lpstr>
      <vt:lpstr>Belbin presentatie ZESC</vt:lpstr>
      <vt:lpstr>Aantal misvattingen t.a.v. succesvol samenwerken</vt:lpstr>
      <vt:lpstr>Belbins onderzoekmethode</vt:lpstr>
      <vt:lpstr>Teamsucces volgens Belbin</vt:lpstr>
      <vt:lpstr>Teamsucces volgens Belbin</vt:lpstr>
      <vt:lpstr>Teamsucces volgens Belbin</vt:lpstr>
      <vt:lpstr>De 8 teamrollen</vt:lpstr>
      <vt:lpstr>De belbin test</vt:lpstr>
      <vt:lpstr>Samenvatting teamrollen Belbin</vt:lpstr>
      <vt:lpstr>Wat ligt er aan een teamrol ten grondslag?</vt:lpstr>
      <vt:lpstr>Toelaatbare en niet toelaatbare zwakheden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Opleidingsniveau (1.1)</dc:title>
  <dc:creator>Rosel</dc:creator>
  <cp:lastModifiedBy>Jasper Kroeger</cp:lastModifiedBy>
  <cp:revision>136</cp:revision>
  <cp:lastPrinted>2012-03-16T14:55:31Z</cp:lastPrinted>
  <dcterms:created xsi:type="dcterms:W3CDTF">2011-02-02T19:23:38Z</dcterms:created>
  <dcterms:modified xsi:type="dcterms:W3CDTF">2014-09-16T18:33:21Z</dcterms:modified>
</cp:coreProperties>
</file>